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56" r:id="rId6"/>
    <p:sldId id="257" r:id="rId7"/>
    <p:sldId id="258" r:id="rId8"/>
    <p:sldId id="259" r:id="rId9"/>
    <p:sldId id="260" r:id="rId10"/>
    <p:sldId id="261" r:id="rId11"/>
    <p:sldId id="275" r:id="rId12"/>
    <p:sldId id="262" r:id="rId13"/>
    <p:sldId id="276" r:id="rId14"/>
    <p:sldId id="265" r:id="rId15"/>
    <p:sldId id="263" r:id="rId16"/>
    <p:sldId id="274" r:id="rId17"/>
    <p:sldId id="273" r:id="rId18"/>
    <p:sldId id="264" r:id="rId19"/>
    <p:sldId id="277" r:id="rId20"/>
    <p:sldId id="267" r:id="rId21"/>
    <p:sldId id="268" r:id="rId22"/>
    <p:sldId id="270" r:id="rId23"/>
    <p:sldId id="271"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DADBD-28C4-4844-8210-2636D702C91F}" v="30" dt="2026-04-20T14:26:09.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102" d="100"/>
          <a:sy n="102" d="100"/>
        </p:scale>
        <p:origin x="14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Sistrunk" userId="53ee9828-3b59-44f5-9423-dac59fc44d97" providerId="ADAL" clId="{BA13FDE5-96EC-4F6A-95A3-082DB31C9415}"/>
    <pc:docChg chg="undo custSel addSld delSld modSld sldOrd modMainMaster">
      <pc:chgData name="Brittany Sistrunk" userId="53ee9828-3b59-44f5-9423-dac59fc44d97" providerId="ADAL" clId="{BA13FDE5-96EC-4F6A-95A3-082DB31C9415}" dt="2026-04-20T14:26:43.921" v="110" actId="1076"/>
      <pc:docMkLst>
        <pc:docMk/>
      </pc:docMkLst>
      <pc:sldChg chg="modSp mod modAnim">
        <pc:chgData name="Brittany Sistrunk" userId="53ee9828-3b59-44f5-9423-dac59fc44d97" providerId="ADAL" clId="{BA13FDE5-96EC-4F6A-95A3-082DB31C9415}" dt="2026-04-20T14:22:16.525" v="33" actId="1076"/>
        <pc:sldMkLst>
          <pc:docMk/>
          <pc:sldMk cId="1038073771" sldId="256"/>
        </pc:sldMkLst>
        <pc:spChg chg="mod">
          <ac:chgData name="Brittany Sistrunk" userId="53ee9828-3b59-44f5-9423-dac59fc44d97" providerId="ADAL" clId="{BA13FDE5-96EC-4F6A-95A3-082DB31C9415}" dt="2026-04-20T14:21:26.491" v="23" actId="20577"/>
          <ac:spMkLst>
            <pc:docMk/>
            <pc:sldMk cId="1038073771" sldId="256"/>
            <ac:spMk id="2" creationId="{FE820820-93AB-C558-A3BD-715CB6785943}"/>
          </ac:spMkLst>
        </pc:spChg>
        <pc:spChg chg="mod">
          <ac:chgData name="Brittany Sistrunk" userId="53ee9828-3b59-44f5-9423-dac59fc44d97" providerId="ADAL" clId="{BA13FDE5-96EC-4F6A-95A3-082DB31C9415}" dt="2026-04-20T14:22:16.525" v="33" actId="1076"/>
          <ac:spMkLst>
            <pc:docMk/>
            <pc:sldMk cId="1038073771" sldId="256"/>
            <ac:spMk id="3" creationId="{AA4FFAB0-1C76-A4E6-AF50-4FF2E4BDF6DE}"/>
          </ac:spMkLst>
        </pc:spChg>
      </pc:sldChg>
      <pc:sldChg chg="modSp mod">
        <pc:chgData name="Brittany Sistrunk" userId="53ee9828-3b59-44f5-9423-dac59fc44d97" providerId="ADAL" clId="{BA13FDE5-96EC-4F6A-95A3-082DB31C9415}" dt="2026-04-20T14:20:50.950" v="19" actId="27636"/>
        <pc:sldMkLst>
          <pc:docMk/>
          <pc:sldMk cId="3171502947" sldId="257"/>
        </pc:sldMkLst>
        <pc:spChg chg="mod">
          <ac:chgData name="Brittany Sistrunk" userId="53ee9828-3b59-44f5-9423-dac59fc44d97" providerId="ADAL" clId="{BA13FDE5-96EC-4F6A-95A3-082DB31C9415}" dt="2026-04-20T14:20:50.950" v="19" actId="27636"/>
          <ac:spMkLst>
            <pc:docMk/>
            <pc:sldMk cId="3171502947" sldId="257"/>
            <ac:spMk id="3" creationId="{761C3A0E-B86D-7864-D60B-0DDD76783757}"/>
          </ac:spMkLst>
        </pc:spChg>
      </pc:sldChg>
      <pc:sldChg chg="addSp modSp mod modAnim">
        <pc:chgData name="Brittany Sistrunk" userId="53ee9828-3b59-44f5-9423-dac59fc44d97" providerId="ADAL" clId="{BA13FDE5-96EC-4F6A-95A3-082DB31C9415}" dt="2026-04-20T14:22:38.428" v="36" actId="1076"/>
        <pc:sldMkLst>
          <pc:docMk/>
          <pc:sldMk cId="147080790" sldId="262"/>
        </pc:sldMkLst>
        <pc:picChg chg="add mod">
          <ac:chgData name="Brittany Sistrunk" userId="53ee9828-3b59-44f5-9423-dac59fc44d97" providerId="ADAL" clId="{BA13FDE5-96EC-4F6A-95A3-082DB31C9415}" dt="2026-04-20T14:22:31.896" v="35"/>
          <ac:picMkLst>
            <pc:docMk/>
            <pc:sldMk cId="147080790" sldId="262"/>
            <ac:picMk id="4" creationId="{782B887E-BC4E-4241-7C83-A9CE0A55ADE5}"/>
          </ac:picMkLst>
        </pc:picChg>
        <pc:picChg chg="add mod">
          <ac:chgData name="Brittany Sistrunk" userId="53ee9828-3b59-44f5-9423-dac59fc44d97" providerId="ADAL" clId="{BA13FDE5-96EC-4F6A-95A3-082DB31C9415}" dt="2026-04-20T14:22:38.428" v="36" actId="1076"/>
          <ac:picMkLst>
            <pc:docMk/>
            <pc:sldMk cId="147080790" sldId="262"/>
            <ac:picMk id="5" creationId="{37B4B309-6588-DD12-3119-DF5B68B1CBA0}"/>
          </ac:picMkLst>
        </pc:picChg>
      </pc:sldChg>
      <pc:sldChg chg="addSp modSp mod modAnim">
        <pc:chgData name="Brittany Sistrunk" userId="53ee9828-3b59-44f5-9423-dac59fc44d97" providerId="ADAL" clId="{BA13FDE5-96EC-4F6A-95A3-082DB31C9415}" dt="2026-04-20T14:23:56.715" v="51" actId="1076"/>
        <pc:sldMkLst>
          <pc:docMk/>
          <pc:sldMk cId="807723831" sldId="263"/>
        </pc:sldMkLst>
        <pc:picChg chg="add mod">
          <ac:chgData name="Brittany Sistrunk" userId="53ee9828-3b59-44f5-9423-dac59fc44d97" providerId="ADAL" clId="{BA13FDE5-96EC-4F6A-95A3-082DB31C9415}" dt="2026-04-20T14:23:50.194" v="49"/>
          <ac:picMkLst>
            <pc:docMk/>
            <pc:sldMk cId="807723831" sldId="263"/>
            <ac:picMk id="4" creationId="{ACB58BA7-D678-F878-715E-F2578AB521EF}"/>
          </ac:picMkLst>
        </pc:picChg>
        <pc:picChg chg="add mod">
          <ac:chgData name="Brittany Sistrunk" userId="53ee9828-3b59-44f5-9423-dac59fc44d97" providerId="ADAL" clId="{BA13FDE5-96EC-4F6A-95A3-082DB31C9415}" dt="2026-04-20T14:23:56.715" v="51" actId="1076"/>
          <ac:picMkLst>
            <pc:docMk/>
            <pc:sldMk cId="807723831" sldId="263"/>
            <ac:picMk id="5" creationId="{73F45A28-2444-D907-76CE-5B300F92DFC9}"/>
          </ac:picMkLst>
        </pc:picChg>
      </pc:sldChg>
      <pc:sldChg chg="addSp modSp modAnim">
        <pc:chgData name="Brittany Sistrunk" userId="53ee9828-3b59-44f5-9423-dac59fc44d97" providerId="ADAL" clId="{BA13FDE5-96EC-4F6A-95A3-082DB31C9415}" dt="2026-04-20T14:25:13.323" v="70"/>
        <pc:sldMkLst>
          <pc:docMk/>
          <pc:sldMk cId="2919606625" sldId="264"/>
        </pc:sldMkLst>
        <pc:picChg chg="add mod">
          <ac:chgData name="Brittany Sistrunk" userId="53ee9828-3b59-44f5-9423-dac59fc44d97" providerId="ADAL" clId="{BA13FDE5-96EC-4F6A-95A3-082DB31C9415}" dt="2026-04-20T14:25:13.323" v="70"/>
          <ac:picMkLst>
            <pc:docMk/>
            <pc:sldMk cId="2919606625" sldId="264"/>
            <ac:picMk id="4" creationId="{586FCA3D-C616-7118-A75F-135303CC3E2C}"/>
          </ac:picMkLst>
        </pc:picChg>
        <pc:picChg chg="add mod">
          <ac:chgData name="Brittany Sistrunk" userId="53ee9828-3b59-44f5-9423-dac59fc44d97" providerId="ADAL" clId="{BA13FDE5-96EC-4F6A-95A3-082DB31C9415}" dt="2026-04-20T14:25:13.323" v="70"/>
          <ac:picMkLst>
            <pc:docMk/>
            <pc:sldMk cId="2919606625" sldId="264"/>
            <ac:picMk id="5" creationId="{5B1547D6-404A-3823-A88A-52C04C485E68}"/>
          </ac:picMkLst>
        </pc:picChg>
      </pc:sldChg>
      <pc:sldChg chg="addSp modSp mod modAnim">
        <pc:chgData name="Brittany Sistrunk" userId="53ee9828-3b59-44f5-9423-dac59fc44d97" providerId="ADAL" clId="{BA13FDE5-96EC-4F6A-95A3-082DB31C9415}" dt="2026-04-20T14:23:46.709" v="48" actId="1076"/>
        <pc:sldMkLst>
          <pc:docMk/>
          <pc:sldMk cId="2669872116" sldId="265"/>
        </pc:sldMkLst>
        <pc:spChg chg="mod">
          <ac:chgData name="Brittany Sistrunk" userId="53ee9828-3b59-44f5-9423-dac59fc44d97" providerId="ADAL" clId="{BA13FDE5-96EC-4F6A-95A3-082DB31C9415}" dt="2026-04-20T14:23:46.709" v="48" actId="1076"/>
          <ac:spMkLst>
            <pc:docMk/>
            <pc:sldMk cId="2669872116" sldId="265"/>
            <ac:spMk id="2" creationId="{570CD280-F703-4D5B-FA05-AE4F66280CA8}"/>
          </ac:spMkLst>
        </pc:spChg>
        <pc:spChg chg="mod">
          <ac:chgData name="Brittany Sistrunk" userId="53ee9828-3b59-44f5-9423-dac59fc44d97" providerId="ADAL" clId="{BA13FDE5-96EC-4F6A-95A3-082DB31C9415}" dt="2026-04-20T14:23:43.663" v="47" actId="14100"/>
          <ac:spMkLst>
            <pc:docMk/>
            <pc:sldMk cId="2669872116" sldId="265"/>
            <ac:spMk id="3" creationId="{4D8EC494-3060-F202-D4D1-DEDC0EED725F}"/>
          </ac:spMkLst>
        </pc:spChg>
        <pc:picChg chg="add mod">
          <ac:chgData name="Brittany Sistrunk" userId="53ee9828-3b59-44f5-9423-dac59fc44d97" providerId="ADAL" clId="{BA13FDE5-96EC-4F6A-95A3-082DB31C9415}" dt="2026-04-20T14:23:35.330" v="45"/>
          <ac:picMkLst>
            <pc:docMk/>
            <pc:sldMk cId="2669872116" sldId="265"/>
            <ac:picMk id="4" creationId="{5DC170E6-BE40-3379-A2E5-D15B44D795D3}"/>
          </ac:picMkLst>
        </pc:picChg>
        <pc:picChg chg="add mod">
          <ac:chgData name="Brittany Sistrunk" userId="53ee9828-3b59-44f5-9423-dac59fc44d97" providerId="ADAL" clId="{BA13FDE5-96EC-4F6A-95A3-082DB31C9415}" dt="2026-04-20T14:23:35.330" v="45"/>
          <ac:picMkLst>
            <pc:docMk/>
            <pc:sldMk cId="2669872116" sldId="265"/>
            <ac:picMk id="5" creationId="{7083024F-4D7C-3CA2-F564-3AFF14D255C9}"/>
          </ac:picMkLst>
        </pc:picChg>
      </pc:sldChg>
      <pc:sldChg chg="addSp modSp mod modAnim">
        <pc:chgData name="Brittany Sistrunk" userId="53ee9828-3b59-44f5-9423-dac59fc44d97" providerId="ADAL" clId="{BA13FDE5-96EC-4F6A-95A3-082DB31C9415}" dt="2026-04-20T14:25:24.134" v="75" actId="1076"/>
        <pc:sldMkLst>
          <pc:docMk/>
          <pc:sldMk cId="4040098011" sldId="267"/>
        </pc:sldMkLst>
        <pc:picChg chg="add mod">
          <ac:chgData name="Brittany Sistrunk" userId="53ee9828-3b59-44f5-9423-dac59fc44d97" providerId="ADAL" clId="{BA13FDE5-96EC-4F6A-95A3-082DB31C9415}" dt="2026-04-20T14:25:24.134" v="75" actId="1076"/>
          <ac:picMkLst>
            <pc:docMk/>
            <pc:sldMk cId="4040098011" sldId="267"/>
            <ac:picMk id="4" creationId="{99725CA3-FC41-994E-1558-BB07CFA84FA9}"/>
          </ac:picMkLst>
        </pc:picChg>
        <pc:picChg chg="add mod">
          <ac:chgData name="Brittany Sistrunk" userId="53ee9828-3b59-44f5-9423-dac59fc44d97" providerId="ADAL" clId="{BA13FDE5-96EC-4F6A-95A3-082DB31C9415}" dt="2026-04-20T14:25:22.095" v="74" actId="1076"/>
          <ac:picMkLst>
            <pc:docMk/>
            <pc:sldMk cId="4040098011" sldId="267"/>
            <ac:picMk id="5" creationId="{514D9FD3-87FB-7B5B-E7B2-626E048416C8}"/>
          </ac:picMkLst>
        </pc:picChg>
      </pc:sldChg>
      <pc:sldChg chg="addSp modSp mod modAnim">
        <pc:chgData name="Brittany Sistrunk" userId="53ee9828-3b59-44f5-9423-dac59fc44d97" providerId="ADAL" clId="{BA13FDE5-96EC-4F6A-95A3-082DB31C9415}" dt="2026-04-20T14:25:33.994" v="79" actId="1076"/>
        <pc:sldMkLst>
          <pc:docMk/>
          <pc:sldMk cId="448432822" sldId="268"/>
        </pc:sldMkLst>
        <pc:picChg chg="add mod">
          <ac:chgData name="Brittany Sistrunk" userId="53ee9828-3b59-44f5-9423-dac59fc44d97" providerId="ADAL" clId="{BA13FDE5-96EC-4F6A-95A3-082DB31C9415}" dt="2026-04-20T14:25:33.994" v="79" actId="1076"/>
          <ac:picMkLst>
            <pc:docMk/>
            <pc:sldMk cId="448432822" sldId="268"/>
            <ac:picMk id="4" creationId="{B511EC03-3490-4D4B-C2CF-7193F6D28311}"/>
          </ac:picMkLst>
        </pc:picChg>
        <pc:picChg chg="add mod">
          <ac:chgData name="Brittany Sistrunk" userId="53ee9828-3b59-44f5-9423-dac59fc44d97" providerId="ADAL" clId="{BA13FDE5-96EC-4F6A-95A3-082DB31C9415}" dt="2026-04-20T14:25:31.158" v="78" actId="1076"/>
          <ac:picMkLst>
            <pc:docMk/>
            <pc:sldMk cId="448432822" sldId="268"/>
            <ac:picMk id="5" creationId="{D4741034-AEBD-0F78-1C7F-83E479520FBE}"/>
          </ac:picMkLst>
        </pc:picChg>
      </pc:sldChg>
      <pc:sldChg chg="addSp modSp mod modAnim">
        <pc:chgData name="Brittany Sistrunk" userId="53ee9828-3b59-44f5-9423-dac59fc44d97" providerId="ADAL" clId="{BA13FDE5-96EC-4F6A-95A3-082DB31C9415}" dt="2026-04-20T14:25:42.433" v="81" actId="1076"/>
        <pc:sldMkLst>
          <pc:docMk/>
          <pc:sldMk cId="363619731" sldId="270"/>
        </pc:sldMkLst>
        <pc:picChg chg="add mod">
          <ac:chgData name="Brittany Sistrunk" userId="53ee9828-3b59-44f5-9423-dac59fc44d97" providerId="ADAL" clId="{BA13FDE5-96EC-4F6A-95A3-082DB31C9415}" dt="2026-04-20T14:25:42.433" v="81" actId="1076"/>
          <ac:picMkLst>
            <pc:docMk/>
            <pc:sldMk cId="363619731" sldId="270"/>
            <ac:picMk id="4" creationId="{5A8B2729-9196-7C4B-50F9-4397A9C2D956}"/>
          </ac:picMkLst>
        </pc:picChg>
        <pc:picChg chg="add mod">
          <ac:chgData name="Brittany Sistrunk" userId="53ee9828-3b59-44f5-9423-dac59fc44d97" providerId="ADAL" clId="{BA13FDE5-96EC-4F6A-95A3-082DB31C9415}" dt="2026-04-20T14:25:38.891" v="80"/>
          <ac:picMkLst>
            <pc:docMk/>
            <pc:sldMk cId="363619731" sldId="270"/>
            <ac:picMk id="5" creationId="{3FEAC412-B76E-935A-923E-6A2B6B01C181}"/>
          </ac:picMkLst>
        </pc:picChg>
      </pc:sldChg>
      <pc:sldChg chg="addSp modSp modAnim">
        <pc:chgData name="Brittany Sistrunk" userId="53ee9828-3b59-44f5-9423-dac59fc44d97" providerId="ADAL" clId="{BA13FDE5-96EC-4F6A-95A3-082DB31C9415}" dt="2026-04-20T14:25:45.234" v="82"/>
        <pc:sldMkLst>
          <pc:docMk/>
          <pc:sldMk cId="1977652415" sldId="271"/>
        </pc:sldMkLst>
        <pc:picChg chg="add mod">
          <ac:chgData name="Brittany Sistrunk" userId="53ee9828-3b59-44f5-9423-dac59fc44d97" providerId="ADAL" clId="{BA13FDE5-96EC-4F6A-95A3-082DB31C9415}" dt="2026-04-20T14:25:45.234" v="82"/>
          <ac:picMkLst>
            <pc:docMk/>
            <pc:sldMk cId="1977652415" sldId="271"/>
            <ac:picMk id="4" creationId="{375CAD86-B817-4BE0-84A5-83593E9DD800}"/>
          </ac:picMkLst>
        </pc:picChg>
        <pc:picChg chg="add mod">
          <ac:chgData name="Brittany Sistrunk" userId="53ee9828-3b59-44f5-9423-dac59fc44d97" providerId="ADAL" clId="{BA13FDE5-96EC-4F6A-95A3-082DB31C9415}" dt="2026-04-20T14:25:45.234" v="82"/>
          <ac:picMkLst>
            <pc:docMk/>
            <pc:sldMk cId="1977652415" sldId="271"/>
            <ac:picMk id="5" creationId="{696C3D95-2B25-69F6-1D6B-D38B184A2187}"/>
          </ac:picMkLst>
        </pc:picChg>
      </pc:sldChg>
      <pc:sldChg chg="addSp delSp modSp mod modAnim">
        <pc:chgData name="Brittany Sistrunk" userId="53ee9828-3b59-44f5-9423-dac59fc44d97" providerId="ADAL" clId="{BA13FDE5-96EC-4F6A-95A3-082DB31C9415}" dt="2026-04-20T14:26:43.921" v="110" actId="1076"/>
        <pc:sldMkLst>
          <pc:docMk/>
          <pc:sldMk cId="644721396" sldId="272"/>
        </pc:sldMkLst>
        <pc:spChg chg="add del mod">
          <ac:chgData name="Brittany Sistrunk" userId="53ee9828-3b59-44f5-9423-dac59fc44d97" providerId="ADAL" clId="{BA13FDE5-96EC-4F6A-95A3-082DB31C9415}" dt="2026-04-20T14:25:50.613" v="84" actId="478"/>
          <ac:spMkLst>
            <pc:docMk/>
            <pc:sldMk cId="644721396" sldId="272"/>
            <ac:spMk id="3" creationId="{8EAFA2A0-B6FE-7AF8-467E-9665CE59045B}"/>
          </ac:spMkLst>
        </pc:spChg>
        <pc:spChg chg="add mod">
          <ac:chgData name="Brittany Sistrunk" userId="53ee9828-3b59-44f5-9423-dac59fc44d97" providerId="ADAL" clId="{BA13FDE5-96EC-4F6A-95A3-082DB31C9415}" dt="2026-04-20T14:26:37.871" v="108" actId="1076"/>
          <ac:spMkLst>
            <pc:docMk/>
            <pc:sldMk cId="644721396" sldId="272"/>
            <ac:spMk id="7" creationId="{3CD32C32-6451-EDB6-0DB3-8CB386E4B27C}"/>
          </ac:spMkLst>
        </pc:spChg>
        <pc:picChg chg="add mod">
          <ac:chgData name="Brittany Sistrunk" userId="53ee9828-3b59-44f5-9423-dac59fc44d97" providerId="ADAL" clId="{BA13FDE5-96EC-4F6A-95A3-082DB31C9415}" dt="2026-04-20T14:26:41.629" v="109" actId="1076"/>
          <ac:picMkLst>
            <pc:docMk/>
            <pc:sldMk cId="644721396" sldId="272"/>
            <ac:picMk id="4" creationId="{59920B33-0D66-58D8-9B23-30ED7AA2160A}"/>
          </ac:picMkLst>
        </pc:picChg>
        <pc:picChg chg="del">
          <ac:chgData name="Brittany Sistrunk" userId="53ee9828-3b59-44f5-9423-dac59fc44d97" providerId="ADAL" clId="{BA13FDE5-96EC-4F6A-95A3-082DB31C9415}" dt="2026-04-20T14:25:48.376" v="83" actId="478"/>
          <ac:picMkLst>
            <pc:docMk/>
            <pc:sldMk cId="644721396" sldId="272"/>
            <ac:picMk id="5" creationId="{1CADD495-894D-8F4E-7ABC-626B208BB7CD}"/>
          </ac:picMkLst>
        </pc:picChg>
        <pc:picChg chg="add mod">
          <ac:chgData name="Brittany Sistrunk" userId="53ee9828-3b59-44f5-9423-dac59fc44d97" providerId="ADAL" clId="{BA13FDE5-96EC-4F6A-95A3-082DB31C9415}" dt="2026-04-20T14:26:43.921" v="110" actId="1076"/>
          <ac:picMkLst>
            <pc:docMk/>
            <pc:sldMk cId="644721396" sldId="272"/>
            <ac:picMk id="6" creationId="{63EF77A7-FFBA-322C-029C-51CBE4F2896B}"/>
          </ac:picMkLst>
        </pc:picChg>
      </pc:sldChg>
      <pc:sldChg chg="addSp modSp mod modAnim">
        <pc:chgData name="Brittany Sistrunk" userId="53ee9828-3b59-44f5-9423-dac59fc44d97" providerId="ADAL" clId="{BA13FDE5-96EC-4F6A-95A3-082DB31C9415}" dt="2026-04-20T14:25:08.286" v="69" actId="27636"/>
        <pc:sldMkLst>
          <pc:docMk/>
          <pc:sldMk cId="3603468326" sldId="273"/>
        </pc:sldMkLst>
        <pc:spChg chg="mod">
          <ac:chgData name="Brittany Sistrunk" userId="53ee9828-3b59-44f5-9423-dac59fc44d97" providerId="ADAL" clId="{BA13FDE5-96EC-4F6A-95A3-082DB31C9415}" dt="2026-04-20T14:25:08.286" v="69" actId="27636"/>
          <ac:spMkLst>
            <pc:docMk/>
            <pc:sldMk cId="3603468326" sldId="273"/>
            <ac:spMk id="3" creationId="{17C1241A-9DC5-8055-28BC-38E950D3754E}"/>
          </ac:spMkLst>
        </pc:spChg>
        <pc:picChg chg="add mod">
          <ac:chgData name="Brittany Sistrunk" userId="53ee9828-3b59-44f5-9423-dac59fc44d97" providerId="ADAL" clId="{BA13FDE5-96EC-4F6A-95A3-082DB31C9415}" dt="2026-04-20T14:24:03.965" v="54" actId="1076"/>
          <ac:picMkLst>
            <pc:docMk/>
            <pc:sldMk cId="3603468326" sldId="273"/>
            <ac:picMk id="4" creationId="{938F5B4F-B83A-57CD-6CFA-F20D0E1174AC}"/>
          </ac:picMkLst>
        </pc:picChg>
        <pc:picChg chg="add mod">
          <ac:chgData name="Brittany Sistrunk" userId="53ee9828-3b59-44f5-9423-dac59fc44d97" providerId="ADAL" clId="{BA13FDE5-96EC-4F6A-95A3-082DB31C9415}" dt="2026-04-20T14:24:06.993" v="55" actId="1076"/>
          <ac:picMkLst>
            <pc:docMk/>
            <pc:sldMk cId="3603468326" sldId="273"/>
            <ac:picMk id="5" creationId="{3D412A3F-3C74-6DA1-B665-4498612EDD4C}"/>
          </ac:picMkLst>
        </pc:picChg>
      </pc:sldChg>
      <pc:sldChg chg="addSp modSp modAnim">
        <pc:chgData name="Brittany Sistrunk" userId="53ee9828-3b59-44f5-9423-dac59fc44d97" providerId="ADAL" clId="{BA13FDE5-96EC-4F6A-95A3-082DB31C9415}" dt="2026-04-20T14:22:29.432" v="34"/>
        <pc:sldMkLst>
          <pc:docMk/>
          <pc:sldMk cId="807884132" sldId="275"/>
        </pc:sldMkLst>
        <pc:picChg chg="add mod">
          <ac:chgData name="Brittany Sistrunk" userId="53ee9828-3b59-44f5-9423-dac59fc44d97" providerId="ADAL" clId="{BA13FDE5-96EC-4F6A-95A3-082DB31C9415}" dt="2026-04-20T14:21:51.945" v="28"/>
          <ac:picMkLst>
            <pc:docMk/>
            <pc:sldMk cId="807884132" sldId="275"/>
            <ac:picMk id="4" creationId="{FC01F714-80C8-FB48-EB17-8435BF49406F}"/>
          </ac:picMkLst>
        </pc:picChg>
        <pc:picChg chg="add mod">
          <ac:chgData name="Brittany Sistrunk" userId="53ee9828-3b59-44f5-9423-dac59fc44d97" providerId="ADAL" clId="{BA13FDE5-96EC-4F6A-95A3-082DB31C9415}" dt="2026-04-20T14:22:29.432" v="34"/>
          <ac:picMkLst>
            <pc:docMk/>
            <pc:sldMk cId="807884132" sldId="275"/>
            <ac:picMk id="5" creationId="{1EB5460B-58A9-32C9-1541-5E583E57888E}"/>
          </ac:picMkLst>
        </pc:picChg>
        <pc:picChg chg="add mod">
          <ac:chgData name="Brittany Sistrunk" userId="53ee9828-3b59-44f5-9423-dac59fc44d97" providerId="ADAL" clId="{BA13FDE5-96EC-4F6A-95A3-082DB31C9415}" dt="2026-04-20T14:22:29.432" v="34"/>
          <ac:picMkLst>
            <pc:docMk/>
            <pc:sldMk cId="807884132" sldId="275"/>
            <ac:picMk id="6" creationId="{DB5FEEE8-51C8-450D-B0A4-4DACF46699E5}"/>
          </ac:picMkLst>
        </pc:picChg>
      </pc:sldChg>
      <pc:sldChg chg="addSp modSp mod modAnim">
        <pc:chgData name="Brittany Sistrunk" userId="53ee9828-3b59-44f5-9423-dac59fc44d97" providerId="ADAL" clId="{BA13FDE5-96EC-4F6A-95A3-082DB31C9415}" dt="2026-04-20T14:24:39.737" v="61" actId="207"/>
        <pc:sldMkLst>
          <pc:docMk/>
          <pc:sldMk cId="4021588241" sldId="276"/>
        </pc:sldMkLst>
        <pc:spChg chg="mod">
          <ac:chgData name="Brittany Sistrunk" userId="53ee9828-3b59-44f5-9423-dac59fc44d97" providerId="ADAL" clId="{BA13FDE5-96EC-4F6A-95A3-082DB31C9415}" dt="2026-04-20T14:24:39.737" v="61" actId="207"/>
          <ac:spMkLst>
            <pc:docMk/>
            <pc:sldMk cId="4021588241" sldId="276"/>
            <ac:spMk id="3" creationId="{47123DA4-50D3-5E30-A04B-9FA1B50748D9}"/>
          </ac:spMkLst>
        </pc:spChg>
        <pc:picChg chg="add mod">
          <ac:chgData name="Brittany Sistrunk" userId="53ee9828-3b59-44f5-9423-dac59fc44d97" providerId="ADAL" clId="{BA13FDE5-96EC-4F6A-95A3-082DB31C9415}" dt="2026-04-20T14:22:39.689" v="37"/>
          <ac:picMkLst>
            <pc:docMk/>
            <pc:sldMk cId="4021588241" sldId="276"/>
            <ac:picMk id="4" creationId="{F50FD36A-367C-1C35-2A74-A0BF7E2EA95C}"/>
          </ac:picMkLst>
        </pc:picChg>
        <pc:picChg chg="add mod">
          <ac:chgData name="Brittany Sistrunk" userId="53ee9828-3b59-44f5-9423-dac59fc44d97" providerId="ADAL" clId="{BA13FDE5-96EC-4F6A-95A3-082DB31C9415}" dt="2026-04-20T14:22:39.689" v="37"/>
          <ac:picMkLst>
            <pc:docMk/>
            <pc:sldMk cId="4021588241" sldId="276"/>
            <ac:picMk id="5" creationId="{E8C452AF-3911-48C1-D225-1719F0D03497}"/>
          </ac:picMkLst>
        </pc:picChg>
      </pc:sldChg>
      <pc:sldChg chg="addSp modSp modAnim">
        <pc:chgData name="Brittany Sistrunk" userId="53ee9828-3b59-44f5-9423-dac59fc44d97" providerId="ADAL" clId="{BA13FDE5-96EC-4F6A-95A3-082DB31C9415}" dt="2026-04-20T14:25:16.449" v="71"/>
        <pc:sldMkLst>
          <pc:docMk/>
          <pc:sldMk cId="2741338925" sldId="277"/>
        </pc:sldMkLst>
        <pc:picChg chg="add mod">
          <ac:chgData name="Brittany Sistrunk" userId="53ee9828-3b59-44f5-9423-dac59fc44d97" providerId="ADAL" clId="{BA13FDE5-96EC-4F6A-95A3-082DB31C9415}" dt="2026-04-20T14:25:16.449" v="71"/>
          <ac:picMkLst>
            <pc:docMk/>
            <pc:sldMk cId="2741338925" sldId="277"/>
            <ac:picMk id="4" creationId="{BC10A89B-76E4-D809-3B38-F7615419DA2C}"/>
          </ac:picMkLst>
        </pc:picChg>
        <pc:picChg chg="add mod">
          <ac:chgData name="Brittany Sistrunk" userId="53ee9828-3b59-44f5-9423-dac59fc44d97" providerId="ADAL" clId="{BA13FDE5-96EC-4F6A-95A3-082DB31C9415}" dt="2026-04-20T14:25:16.449" v="71"/>
          <ac:picMkLst>
            <pc:docMk/>
            <pc:sldMk cId="2741338925" sldId="277"/>
            <ac:picMk id="5" creationId="{6EA7F862-4829-1191-DF99-419FFA1BA33C}"/>
          </ac:picMkLst>
        </pc:picChg>
      </pc:sldChg>
      <pc:sldChg chg="addSp delSp modSp new mod ord modAnim">
        <pc:chgData name="Brittany Sistrunk" userId="53ee9828-3b59-44f5-9423-dac59fc44d97" providerId="ADAL" clId="{BA13FDE5-96EC-4F6A-95A3-082DB31C9415}" dt="2026-04-20T14:20:11.227" v="15"/>
        <pc:sldMkLst>
          <pc:docMk/>
          <pc:sldMk cId="2887210964" sldId="278"/>
        </pc:sldMkLst>
        <pc:spChg chg="add del mod">
          <ac:chgData name="Brittany Sistrunk" userId="53ee9828-3b59-44f5-9423-dac59fc44d97" providerId="ADAL" clId="{BA13FDE5-96EC-4F6A-95A3-082DB31C9415}" dt="2026-04-20T14:19:15.939" v="7" actId="478"/>
          <ac:spMkLst>
            <pc:docMk/>
            <pc:sldMk cId="2887210964" sldId="278"/>
            <ac:spMk id="6" creationId="{56612995-4B5A-AD6A-52CE-8A870E4AC4C2}"/>
          </ac:spMkLst>
        </pc:spChg>
        <pc:spChg chg="add del mod">
          <ac:chgData name="Brittany Sistrunk" userId="53ee9828-3b59-44f5-9423-dac59fc44d97" providerId="ADAL" clId="{BA13FDE5-96EC-4F6A-95A3-082DB31C9415}" dt="2026-04-20T14:19:23.770" v="11" actId="478"/>
          <ac:spMkLst>
            <pc:docMk/>
            <pc:sldMk cId="2887210964" sldId="278"/>
            <ac:spMk id="7" creationId="{085E114E-5A75-1A22-FC56-9E5FFB2EEAD0}"/>
          </ac:spMkLst>
        </pc:spChg>
        <pc:spChg chg="add del mod">
          <ac:chgData name="Brittany Sistrunk" userId="53ee9828-3b59-44f5-9423-dac59fc44d97" providerId="ADAL" clId="{BA13FDE5-96EC-4F6A-95A3-082DB31C9415}" dt="2026-04-20T14:19:23.642" v="10" actId="478"/>
          <ac:spMkLst>
            <pc:docMk/>
            <pc:sldMk cId="2887210964" sldId="278"/>
            <ac:spMk id="9" creationId="{16BB5BDC-82D1-E0C6-41C9-F3D6E4C99E79}"/>
          </ac:spMkLst>
        </pc:spChg>
        <pc:picChg chg="add mod">
          <ac:chgData name="Brittany Sistrunk" userId="53ee9828-3b59-44f5-9423-dac59fc44d97" providerId="ADAL" clId="{BA13FDE5-96EC-4F6A-95A3-082DB31C9415}" dt="2026-04-20T14:18:54.865" v="3"/>
          <ac:picMkLst>
            <pc:docMk/>
            <pc:sldMk cId="2887210964" sldId="278"/>
            <ac:picMk id="2" creationId="{F87AB53F-1CFF-2DD5-DE6F-65FEEC4B01B6}"/>
          </ac:picMkLst>
        </pc:picChg>
        <pc:picChg chg="add mod">
          <ac:chgData name="Brittany Sistrunk" userId="53ee9828-3b59-44f5-9423-dac59fc44d97" providerId="ADAL" clId="{BA13FDE5-96EC-4F6A-95A3-082DB31C9415}" dt="2026-04-20T14:18:54.865" v="3"/>
          <ac:picMkLst>
            <pc:docMk/>
            <pc:sldMk cId="2887210964" sldId="278"/>
            <ac:picMk id="3" creationId="{92A1926E-3B3A-ECD1-88D0-202058C916C5}"/>
          </ac:picMkLst>
        </pc:picChg>
        <pc:picChg chg="add mod">
          <ac:chgData name="Brittany Sistrunk" userId="53ee9828-3b59-44f5-9423-dac59fc44d97" providerId="ADAL" clId="{BA13FDE5-96EC-4F6A-95A3-082DB31C9415}" dt="2026-04-20T14:18:54.865" v="3"/>
          <ac:picMkLst>
            <pc:docMk/>
            <pc:sldMk cId="2887210964" sldId="278"/>
            <ac:picMk id="4" creationId="{40DE64A7-E66B-AC93-0F38-3AC5DACF9CA0}"/>
          </ac:picMkLst>
        </pc:picChg>
        <pc:picChg chg="add mod">
          <ac:chgData name="Brittany Sistrunk" userId="53ee9828-3b59-44f5-9423-dac59fc44d97" providerId="ADAL" clId="{BA13FDE5-96EC-4F6A-95A3-082DB31C9415}" dt="2026-04-20T14:18:54.865" v="3"/>
          <ac:picMkLst>
            <pc:docMk/>
            <pc:sldMk cId="2887210964" sldId="278"/>
            <ac:picMk id="5" creationId="{C8202A5F-A1D2-22BE-5FE2-9F43B62AA7B7}"/>
          </ac:picMkLst>
        </pc:picChg>
        <pc:picChg chg="add mod">
          <ac:chgData name="Brittany Sistrunk" userId="53ee9828-3b59-44f5-9423-dac59fc44d97" providerId="ADAL" clId="{BA13FDE5-96EC-4F6A-95A3-082DB31C9415}" dt="2026-04-20T14:18:54.865" v="3"/>
          <ac:picMkLst>
            <pc:docMk/>
            <pc:sldMk cId="2887210964" sldId="278"/>
            <ac:picMk id="8" creationId="{0EB18B93-A1D1-FE45-3802-E0081A77D88B}"/>
          </ac:picMkLst>
        </pc:picChg>
        <pc:picChg chg="add mod">
          <ac:chgData name="Brittany Sistrunk" userId="53ee9828-3b59-44f5-9423-dac59fc44d97" providerId="ADAL" clId="{BA13FDE5-96EC-4F6A-95A3-082DB31C9415}" dt="2026-04-20T14:18:54.865" v="3"/>
          <ac:picMkLst>
            <pc:docMk/>
            <pc:sldMk cId="2887210964" sldId="278"/>
            <ac:picMk id="10" creationId="{EF34E02E-EFA2-F294-151A-61084717741E}"/>
          </ac:picMkLst>
        </pc:picChg>
      </pc:sldChg>
      <pc:sldChg chg="add del">
        <pc:chgData name="Brittany Sistrunk" userId="53ee9828-3b59-44f5-9423-dac59fc44d97" providerId="ADAL" clId="{BA13FDE5-96EC-4F6A-95A3-082DB31C9415}" dt="2026-04-20T14:22:13.850" v="32"/>
        <pc:sldMkLst>
          <pc:docMk/>
          <pc:sldMk cId="1828223421" sldId="279"/>
        </pc:sldMkLst>
      </pc:sldChg>
      <pc:sldMasterChg chg="addSp modSp modSldLayout">
        <pc:chgData name="Brittany Sistrunk" userId="53ee9828-3b59-44f5-9423-dac59fc44d97" providerId="ADAL" clId="{BA13FDE5-96EC-4F6A-95A3-082DB31C9415}" dt="2026-04-20T14:22:04.176" v="30" actId="21"/>
        <pc:sldMasterMkLst>
          <pc:docMk/>
          <pc:sldMasterMk cId="4074899191" sldId="2147483648"/>
        </pc:sldMasterMkLst>
        <pc:spChg chg="mod">
          <ac:chgData name="Brittany Sistrunk" userId="53ee9828-3b59-44f5-9423-dac59fc44d97" providerId="ADAL" clId="{BA13FDE5-96EC-4F6A-95A3-082DB31C9415}" dt="2026-04-20T14:21:02.861" v="21" actId="113"/>
          <ac:spMkLst>
            <pc:docMk/>
            <pc:sldMasterMk cId="4074899191" sldId="2147483648"/>
            <ac:spMk id="2" creationId="{90B6BB94-E1AE-5962-FAA0-B317CCC94172}"/>
          </ac:spMkLst>
        </pc:spChg>
        <pc:spChg chg="mod">
          <ac:chgData name="Brittany Sistrunk" userId="53ee9828-3b59-44f5-9423-dac59fc44d97" providerId="ADAL" clId="{BA13FDE5-96EC-4F6A-95A3-082DB31C9415}" dt="2026-04-20T14:21:10.409" v="22" actId="207"/>
          <ac:spMkLst>
            <pc:docMk/>
            <pc:sldMasterMk cId="4074899191" sldId="2147483648"/>
            <ac:spMk id="3" creationId="{BB4E40DC-1DB9-55AF-0268-C9B549CE4F4E}"/>
          </ac:spMkLst>
        </pc:spChg>
        <pc:picChg chg="add mod">
          <ac:chgData name="Brittany Sistrunk" userId="53ee9828-3b59-44f5-9423-dac59fc44d97" providerId="ADAL" clId="{BA13FDE5-96EC-4F6A-95A3-082DB31C9415}" dt="2026-04-20T14:20:41.086" v="18"/>
          <ac:picMkLst>
            <pc:docMk/>
            <pc:sldMasterMk cId="4074899191" sldId="2147483648"/>
            <ac:picMk id="7" creationId="{0C2F613A-AE29-C61E-9FC3-BE6FE879EAA4}"/>
          </ac:picMkLst>
        </pc:picChg>
        <pc:sldLayoutChg chg="addSp modSp modAnim">
          <pc:chgData name="Brittany Sistrunk" userId="53ee9828-3b59-44f5-9423-dac59fc44d97" providerId="ADAL" clId="{BA13FDE5-96EC-4F6A-95A3-082DB31C9415}" dt="2026-04-20T14:20:03.831" v="13"/>
          <pc:sldLayoutMkLst>
            <pc:docMk/>
            <pc:sldMasterMk cId="4074899191" sldId="2147483648"/>
            <pc:sldLayoutMk cId="1275896779" sldId="2147483649"/>
          </pc:sldLayoutMkLst>
          <pc:picChg chg="add mod">
            <ac:chgData name="Brittany Sistrunk" userId="53ee9828-3b59-44f5-9423-dac59fc44d97" providerId="ADAL" clId="{BA13FDE5-96EC-4F6A-95A3-082DB31C9415}" dt="2026-04-20T14:20:03.831" v="13"/>
            <ac:picMkLst>
              <pc:docMk/>
              <pc:sldMasterMk cId="4074899191" sldId="2147483648"/>
              <pc:sldLayoutMk cId="1275896779" sldId="2147483649"/>
              <ac:picMk id="7" creationId="{ED48A71E-BEA7-4634-6914-B7DC13ECE592}"/>
            </ac:picMkLst>
          </pc:picChg>
          <pc:picChg chg="add mod">
            <ac:chgData name="Brittany Sistrunk" userId="53ee9828-3b59-44f5-9423-dac59fc44d97" providerId="ADAL" clId="{BA13FDE5-96EC-4F6A-95A3-082DB31C9415}" dt="2026-04-20T14:20:03.831" v="13"/>
            <ac:picMkLst>
              <pc:docMk/>
              <pc:sldMasterMk cId="4074899191" sldId="2147483648"/>
              <pc:sldLayoutMk cId="1275896779" sldId="2147483649"/>
              <ac:picMk id="8" creationId="{7A9523F2-7136-0B9A-0E17-A0DA40FD8DA9}"/>
            </ac:picMkLst>
          </pc:picChg>
        </pc:sldLayoutChg>
        <pc:sldLayoutChg chg="addSp delSp modSp mod addAnim delAnim modAnim">
          <pc:chgData name="Brittany Sistrunk" userId="53ee9828-3b59-44f5-9423-dac59fc44d97" providerId="ADAL" clId="{BA13FDE5-96EC-4F6A-95A3-082DB31C9415}" dt="2026-04-20T14:22:04.176" v="30" actId="21"/>
          <pc:sldLayoutMkLst>
            <pc:docMk/>
            <pc:sldMasterMk cId="4074899191" sldId="2147483648"/>
            <pc:sldLayoutMk cId="3155956762" sldId="2147483651"/>
          </pc:sldLayoutMkLst>
          <pc:picChg chg="add del mod">
            <ac:chgData name="Brittany Sistrunk" userId="53ee9828-3b59-44f5-9423-dac59fc44d97" providerId="ADAL" clId="{BA13FDE5-96EC-4F6A-95A3-082DB31C9415}" dt="2026-04-20T14:22:04.176" v="30" actId="21"/>
            <ac:picMkLst>
              <pc:docMk/>
              <pc:sldMasterMk cId="4074899191" sldId="2147483648"/>
              <pc:sldLayoutMk cId="3155956762" sldId="2147483651"/>
              <ac:picMk id="7" creationId="{475D15A4-2F7A-6F49-3BD0-0D56BAAD06B3}"/>
            </ac:picMkLst>
          </pc:picChg>
          <pc:picChg chg="add del mod">
            <ac:chgData name="Brittany Sistrunk" userId="53ee9828-3b59-44f5-9423-dac59fc44d97" providerId="ADAL" clId="{BA13FDE5-96EC-4F6A-95A3-082DB31C9415}" dt="2026-04-20T14:22:04.176" v="30" actId="21"/>
            <ac:picMkLst>
              <pc:docMk/>
              <pc:sldMasterMk cId="4074899191" sldId="2147483648"/>
              <pc:sldLayoutMk cId="3155956762" sldId="2147483651"/>
              <ac:picMk id="8" creationId="{877368D9-904D-17C7-CDC8-8C0681491571}"/>
            </ac:picMkLst>
          </pc:picChg>
        </pc:sldLayoutChg>
        <pc:sldLayoutChg chg="addSp modSp mod modAnim">
          <pc:chgData name="Brittany Sistrunk" userId="53ee9828-3b59-44f5-9423-dac59fc44d97" providerId="ADAL" clId="{BA13FDE5-96EC-4F6A-95A3-082DB31C9415}" dt="2026-04-20T14:20:23.985" v="17" actId="1076"/>
          <pc:sldLayoutMkLst>
            <pc:docMk/>
            <pc:sldMasterMk cId="4074899191" sldId="2147483648"/>
            <pc:sldLayoutMk cId="2063934470" sldId="2147483654"/>
          </pc:sldLayoutMkLst>
          <pc:spChg chg="mod">
            <ac:chgData name="Brittany Sistrunk" userId="53ee9828-3b59-44f5-9423-dac59fc44d97" providerId="ADAL" clId="{BA13FDE5-96EC-4F6A-95A3-082DB31C9415}" dt="2026-04-20T14:20:23.985" v="17" actId="1076"/>
            <ac:spMkLst>
              <pc:docMk/>
              <pc:sldMasterMk cId="4074899191" sldId="2147483648"/>
              <pc:sldLayoutMk cId="2063934470" sldId="2147483654"/>
              <ac:spMk id="2" creationId="{2ADD5856-8F5C-D38F-EF9C-2AA17CB313A6}"/>
            </ac:spMkLst>
          </pc:spChg>
          <pc:picChg chg="add mod">
            <ac:chgData name="Brittany Sistrunk" userId="53ee9828-3b59-44f5-9423-dac59fc44d97" providerId="ADAL" clId="{BA13FDE5-96EC-4F6A-95A3-082DB31C9415}" dt="2026-04-20T14:20:20.814" v="16"/>
            <ac:picMkLst>
              <pc:docMk/>
              <pc:sldMasterMk cId="4074899191" sldId="2147483648"/>
              <pc:sldLayoutMk cId="2063934470" sldId="2147483654"/>
              <ac:picMk id="6" creationId="{2D4C893D-AEC1-C995-F680-B8AB9DE37CA1}"/>
            </ac:picMkLst>
          </pc:picChg>
          <pc:picChg chg="add mod">
            <ac:chgData name="Brittany Sistrunk" userId="53ee9828-3b59-44f5-9423-dac59fc44d97" providerId="ADAL" clId="{BA13FDE5-96EC-4F6A-95A3-082DB31C9415}" dt="2026-04-20T14:20:20.814" v="16"/>
            <ac:picMkLst>
              <pc:docMk/>
              <pc:sldMasterMk cId="4074899191" sldId="2147483648"/>
              <pc:sldLayoutMk cId="2063934470" sldId="2147483654"/>
              <ac:picMk id="7" creationId="{318AD772-0E8B-7C34-8D7D-0DEAE136FD4E}"/>
            </ac:picMkLst>
          </pc:picChg>
        </pc:sldLayoutChg>
        <pc:sldLayoutChg chg="addSp modSp modAnim">
          <pc:chgData name="Brittany Sistrunk" userId="53ee9828-3b59-44f5-9423-dac59fc44d97" providerId="ADAL" clId="{BA13FDE5-96EC-4F6A-95A3-082DB31C9415}" dt="2026-04-20T14:20:11.227" v="15"/>
          <pc:sldLayoutMkLst>
            <pc:docMk/>
            <pc:sldMasterMk cId="4074899191" sldId="2147483648"/>
            <pc:sldLayoutMk cId="3672623214" sldId="2147483655"/>
          </pc:sldLayoutMkLst>
          <pc:picChg chg="add mod">
            <ac:chgData name="Brittany Sistrunk" userId="53ee9828-3b59-44f5-9423-dac59fc44d97" providerId="ADAL" clId="{BA13FDE5-96EC-4F6A-95A3-082DB31C9415}" dt="2026-04-20T14:19:48.994" v="12"/>
            <ac:picMkLst>
              <pc:docMk/>
              <pc:sldMasterMk cId="4074899191" sldId="2147483648"/>
              <pc:sldLayoutMk cId="3672623214" sldId="2147483655"/>
              <ac:picMk id="5" creationId="{C2BEC1AF-5D2A-E31C-7514-FBC86D97FB4C}"/>
            </ac:picMkLst>
          </pc:picChg>
          <pc:picChg chg="add mod">
            <ac:chgData name="Brittany Sistrunk" userId="53ee9828-3b59-44f5-9423-dac59fc44d97" providerId="ADAL" clId="{BA13FDE5-96EC-4F6A-95A3-082DB31C9415}" dt="2026-04-20T14:20:11.227" v="15"/>
            <ac:picMkLst>
              <pc:docMk/>
              <pc:sldMasterMk cId="4074899191" sldId="2147483648"/>
              <pc:sldLayoutMk cId="3672623214" sldId="2147483655"/>
              <ac:picMk id="6" creationId="{CC0F83F2-3003-1775-180C-02EF7F088771}"/>
            </ac:picMkLst>
          </pc:picChg>
          <pc:picChg chg="add mod">
            <ac:chgData name="Brittany Sistrunk" userId="53ee9828-3b59-44f5-9423-dac59fc44d97" providerId="ADAL" clId="{BA13FDE5-96EC-4F6A-95A3-082DB31C9415}" dt="2026-04-20T14:20:11.227" v="15"/>
            <ac:picMkLst>
              <pc:docMk/>
              <pc:sldMasterMk cId="4074899191" sldId="2147483648"/>
              <pc:sldLayoutMk cId="3672623214" sldId="2147483655"/>
              <ac:picMk id="7" creationId="{9EE7BBC3-0F00-F290-B5E4-F36E59845886}"/>
            </ac:picMkLst>
          </pc:picChg>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7AFB-C941-7A69-C6FE-041D49B7CB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B074FD-306A-B664-5A70-3FD976DA8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7E5E7-3D6A-D748-B704-493D93A0F727}"/>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912A1DDD-3702-4301-71E0-D03BE1CFA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421F-E393-A6EC-BD35-36F2C121517B}"/>
              </a:ext>
            </a:extLst>
          </p:cNvPr>
          <p:cNvSpPr>
            <a:spLocks noGrp="1"/>
          </p:cNvSpPr>
          <p:nvPr>
            <p:ph type="sldNum" sz="quarter" idx="12"/>
          </p:nvPr>
        </p:nvSpPr>
        <p:spPr/>
        <p:txBody>
          <a:bodyPr/>
          <a:lstStyle/>
          <a:p>
            <a:fld id="{69142A19-B285-48D8-802E-1CB252E0454E}" type="slidenum">
              <a:rPr lang="en-US" smtClean="0"/>
              <a:t>‹#›</a:t>
            </a:fld>
            <a:endParaRPr lang="en-US"/>
          </a:p>
        </p:txBody>
      </p:sp>
      <p:pic>
        <p:nvPicPr>
          <p:cNvPr id="7" name="Picture 6">
            <a:extLst>
              <a:ext uri="{FF2B5EF4-FFF2-40B4-BE49-F238E27FC236}">
                <a16:creationId xmlns:a16="http://schemas.microsoft.com/office/drawing/2014/main" id="{ED48A71E-BEA7-4634-6914-B7DC13ECE59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7A9523F2-7136-0B9A-0E17-A0DA40FD8DA9}"/>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2758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B029-325F-2C40-1A16-A2650AD4B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CEE8C0-EC11-14C2-4445-3A40C1F0C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939FF-7D99-1142-BFBD-E3AC5E38A3E2}"/>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000C89F0-0467-C6E0-23CA-058E706DC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E8F53-6720-719E-464D-7914A39F83A6}"/>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309317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3CC62-422B-6616-4981-7DB819A55A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11CF1-C549-1E8D-DA0F-AFEDE0DDFA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072E4-4A71-5886-09F0-23C70AE6F32A}"/>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1D659C58-38BE-3B05-E32A-63AC41961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433E8-8680-CB65-3C7B-C2EBF669843D}"/>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279058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2D00-3BA0-66AF-93DE-AD013386C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76466-ABC5-0802-D949-18EA4CDC2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355AD-F401-43BF-7DE5-B8885B4FCDD4}"/>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AC29BE23-910D-F199-FF90-94D0189DF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4D922-6C78-4A0E-6536-80C5E7356FEA}"/>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89074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849A-07C4-64AF-2A24-D31898405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6496C-842D-404F-DB6D-716C7DECE5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50ABD3-93D0-0E11-BF80-9B095B8CC874}"/>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4EB2390D-7495-6136-B9C9-157E64198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6B533-3B73-96C8-E323-9255B63913C9}"/>
              </a:ext>
            </a:extLst>
          </p:cNvPr>
          <p:cNvSpPr>
            <a:spLocks noGrp="1"/>
          </p:cNvSpPr>
          <p:nvPr>
            <p:ph type="sldNum" sz="quarter" idx="12"/>
          </p:nvPr>
        </p:nvSpPr>
        <p:spPr/>
        <p:txBody>
          <a:bodyPr/>
          <a:lstStyle/>
          <a:p>
            <a:fld id="{69142A19-B285-48D8-802E-1CB252E0454E}" type="slidenum">
              <a:rPr lang="en-US" smtClean="0"/>
              <a:t>‹#›</a:t>
            </a:fld>
            <a:endParaRPr lang="en-US"/>
          </a:p>
        </p:txBody>
      </p:sp>
      <p:pic>
        <p:nvPicPr>
          <p:cNvPr id="7" name="Picture 6">
            <a:extLst>
              <a:ext uri="{FF2B5EF4-FFF2-40B4-BE49-F238E27FC236}">
                <a16:creationId xmlns:a16="http://schemas.microsoft.com/office/drawing/2014/main" id="{475D15A4-2F7A-6F49-3BD0-0D56BAAD06B3}"/>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877368D9-904D-17C7-CDC8-8C0681491571}"/>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15595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45D3-FFFC-A22E-AA79-4FA78DDFB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A4CC0-1573-784A-5202-801522F258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3F928D-6B36-8583-E56E-C8DAFD31D0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B6C6DF-121A-9C72-E57C-9C702E067FB6}"/>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6" name="Footer Placeholder 5">
            <a:extLst>
              <a:ext uri="{FF2B5EF4-FFF2-40B4-BE49-F238E27FC236}">
                <a16:creationId xmlns:a16="http://schemas.microsoft.com/office/drawing/2014/main" id="{F96A5A6C-9842-3F50-3237-CCDF57F1B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9FF2B-2FC1-D840-D654-6EB894E471F8}"/>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76985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62CB-1D80-3C43-07E8-2B2BA0CFB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9AED16-F641-B0EF-8255-5DBEFC7A6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43020-5FA3-E4F1-E29A-E3FC5081D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EA437A-4763-3FE1-B503-B6345D381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AA1E73-0B59-0122-3899-9B1FC7104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F982B-B08C-6626-716C-7AEC326D0866}"/>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8" name="Footer Placeholder 7">
            <a:extLst>
              <a:ext uri="{FF2B5EF4-FFF2-40B4-BE49-F238E27FC236}">
                <a16:creationId xmlns:a16="http://schemas.microsoft.com/office/drawing/2014/main" id="{51FBB9D9-98BE-C10D-B0DE-D44761CB0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4C63B-F1B2-E34E-1BB5-5547AFAD3DE7}"/>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394392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5856-8F5C-D38F-EF9C-2AA17CB313A6}"/>
              </a:ext>
            </a:extLst>
          </p:cNvPr>
          <p:cNvSpPr>
            <a:spLocks noGrp="1"/>
          </p:cNvSpPr>
          <p:nvPr>
            <p:ph type="title"/>
          </p:nvPr>
        </p:nvSpPr>
        <p:spPr>
          <a:xfrm>
            <a:off x="838200" y="1358656"/>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C11DDFA9-4C2B-293F-DDF9-3C55D0219DEB}"/>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4" name="Footer Placeholder 3">
            <a:extLst>
              <a:ext uri="{FF2B5EF4-FFF2-40B4-BE49-F238E27FC236}">
                <a16:creationId xmlns:a16="http://schemas.microsoft.com/office/drawing/2014/main" id="{94AC5482-CB63-F43F-4694-592B64B9A8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EE2C59-5183-6D33-7AAB-D187CFE11AE2}"/>
              </a:ext>
            </a:extLst>
          </p:cNvPr>
          <p:cNvSpPr>
            <a:spLocks noGrp="1"/>
          </p:cNvSpPr>
          <p:nvPr>
            <p:ph type="sldNum" sz="quarter" idx="12"/>
          </p:nvPr>
        </p:nvSpPr>
        <p:spPr/>
        <p:txBody>
          <a:bodyPr/>
          <a:lstStyle/>
          <a:p>
            <a:fld id="{69142A19-B285-48D8-802E-1CB252E0454E}" type="slidenum">
              <a:rPr lang="en-US" smtClean="0"/>
              <a:t>‹#›</a:t>
            </a:fld>
            <a:endParaRPr lang="en-US"/>
          </a:p>
        </p:txBody>
      </p:sp>
      <p:pic>
        <p:nvPicPr>
          <p:cNvPr id="6" name="Picture 5">
            <a:extLst>
              <a:ext uri="{FF2B5EF4-FFF2-40B4-BE49-F238E27FC236}">
                <a16:creationId xmlns:a16="http://schemas.microsoft.com/office/drawing/2014/main" id="{2D4C893D-AEC1-C995-F680-B8AB9DE37CA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7" name="Picture 6" descr="A picture containing orange, outdoor object&#10;&#10;AI-generated content may be incorrect.">
            <a:extLst>
              <a:ext uri="{FF2B5EF4-FFF2-40B4-BE49-F238E27FC236}">
                <a16:creationId xmlns:a16="http://schemas.microsoft.com/office/drawing/2014/main" id="{318AD772-0E8B-7C34-8D7D-0DEAE136FD4E}"/>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0639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DA23F8-7A4E-5DEC-9D81-F4B08F5C1412}"/>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3" name="Footer Placeholder 2">
            <a:extLst>
              <a:ext uri="{FF2B5EF4-FFF2-40B4-BE49-F238E27FC236}">
                <a16:creationId xmlns:a16="http://schemas.microsoft.com/office/drawing/2014/main" id="{03139200-AF56-657C-3AE8-4271ECCFDB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D1CA7-F5EA-0215-5A22-F55E40A0D8EA}"/>
              </a:ext>
            </a:extLst>
          </p:cNvPr>
          <p:cNvSpPr>
            <a:spLocks noGrp="1"/>
          </p:cNvSpPr>
          <p:nvPr>
            <p:ph type="sldNum" sz="quarter" idx="12"/>
          </p:nvPr>
        </p:nvSpPr>
        <p:spPr/>
        <p:txBody>
          <a:bodyPr/>
          <a:lstStyle/>
          <a:p>
            <a:fld id="{69142A19-B285-48D8-802E-1CB252E0454E}" type="slidenum">
              <a:rPr lang="en-US" smtClean="0"/>
              <a:t>‹#›</a:t>
            </a:fld>
            <a:endParaRPr lang="en-US"/>
          </a:p>
        </p:txBody>
      </p:sp>
      <p:pic>
        <p:nvPicPr>
          <p:cNvPr id="5" name="Picture 4" descr="Logo&#10;&#10;AI-generated content may be incorrect.">
            <a:extLst>
              <a:ext uri="{FF2B5EF4-FFF2-40B4-BE49-F238E27FC236}">
                <a16:creationId xmlns:a16="http://schemas.microsoft.com/office/drawing/2014/main" id="{C2BEC1AF-5D2A-E31C-7514-FBC86D97F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pic>
        <p:nvPicPr>
          <p:cNvPr id="6" name="Picture 5">
            <a:extLst>
              <a:ext uri="{FF2B5EF4-FFF2-40B4-BE49-F238E27FC236}">
                <a16:creationId xmlns:a16="http://schemas.microsoft.com/office/drawing/2014/main" id="{CC0F83F2-3003-1775-180C-02EF7F088771}"/>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7" name="Picture 6" descr="A picture containing orange, outdoor object&#10;&#10;AI-generated content may be incorrect.">
            <a:extLst>
              <a:ext uri="{FF2B5EF4-FFF2-40B4-BE49-F238E27FC236}">
                <a16:creationId xmlns:a16="http://schemas.microsoft.com/office/drawing/2014/main" id="{9EE7BBC3-0F00-F290-B5E4-F36E59845886}"/>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672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9C8B-E131-704D-0C83-38C9A6439D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EF79D4-086B-108D-69B0-4099702BC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7ED05-FD06-7BB1-9D09-9C26CBAF6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B0301-9D6E-33A9-199D-0B019D541025}"/>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6" name="Footer Placeholder 5">
            <a:extLst>
              <a:ext uri="{FF2B5EF4-FFF2-40B4-BE49-F238E27FC236}">
                <a16:creationId xmlns:a16="http://schemas.microsoft.com/office/drawing/2014/main" id="{1FFD8E2F-1BE7-354B-5B20-22C30D9CA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18B7E-3A7B-198E-EFFD-74935EB86E5A}"/>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214579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93C5-4AC7-76D4-5D80-741CC6806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BF5891-B20A-00E2-EAED-C8C1206B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8EA719-0D42-3E74-7866-CE59C931E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EB0CA-9899-A18B-4BA4-01E1F27EEA05}"/>
              </a:ext>
            </a:extLst>
          </p:cNvPr>
          <p:cNvSpPr>
            <a:spLocks noGrp="1"/>
          </p:cNvSpPr>
          <p:nvPr>
            <p:ph type="dt" sz="half" idx="10"/>
          </p:nvPr>
        </p:nvSpPr>
        <p:spPr/>
        <p:txBody>
          <a:bodyPr/>
          <a:lstStyle/>
          <a:p>
            <a:fld id="{D6F64D0C-FDEA-4E37-A7A3-07A590A770EE}" type="datetimeFigureOut">
              <a:rPr lang="en-US" smtClean="0"/>
              <a:t>4/20/2026</a:t>
            </a:fld>
            <a:endParaRPr lang="en-US"/>
          </a:p>
        </p:txBody>
      </p:sp>
      <p:sp>
        <p:nvSpPr>
          <p:cNvPr id="6" name="Footer Placeholder 5">
            <a:extLst>
              <a:ext uri="{FF2B5EF4-FFF2-40B4-BE49-F238E27FC236}">
                <a16:creationId xmlns:a16="http://schemas.microsoft.com/office/drawing/2014/main" id="{3E05A235-42F0-FDC5-BA85-1C3C17BE1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F37B1-90DA-FDB4-263B-9AC585202112}"/>
              </a:ext>
            </a:extLst>
          </p:cNvPr>
          <p:cNvSpPr>
            <a:spLocks noGrp="1"/>
          </p:cNvSpPr>
          <p:nvPr>
            <p:ph type="sldNum" sz="quarter" idx="12"/>
          </p:nvPr>
        </p:nvSpPr>
        <p:spPr/>
        <p:txBody>
          <a:bodyPr/>
          <a:lstStyle/>
          <a:p>
            <a:fld id="{69142A19-B285-48D8-802E-1CB252E0454E}" type="slidenum">
              <a:rPr lang="en-US" smtClean="0"/>
              <a:t>‹#›</a:t>
            </a:fld>
            <a:endParaRPr lang="en-US"/>
          </a:p>
        </p:txBody>
      </p:sp>
    </p:spTree>
    <p:extLst>
      <p:ext uri="{BB962C8B-B14F-4D97-AF65-F5344CB8AC3E}">
        <p14:creationId xmlns:p14="http://schemas.microsoft.com/office/powerpoint/2010/main" val="221683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B6BB94-E1AE-5962-FAA0-B317CCC94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4E40DC-1DB9-55AF-0268-C9B549CE4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F65AEB-BA0D-2A38-148B-D178C18A4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F64D0C-FDEA-4E37-A7A3-07A590A770EE}" type="datetimeFigureOut">
              <a:rPr lang="en-US" smtClean="0"/>
              <a:t>4/20/2026</a:t>
            </a:fld>
            <a:endParaRPr lang="en-US"/>
          </a:p>
        </p:txBody>
      </p:sp>
      <p:sp>
        <p:nvSpPr>
          <p:cNvPr id="5" name="Footer Placeholder 4">
            <a:extLst>
              <a:ext uri="{FF2B5EF4-FFF2-40B4-BE49-F238E27FC236}">
                <a16:creationId xmlns:a16="http://schemas.microsoft.com/office/drawing/2014/main" id="{E4391F78-9B27-4D79-1F25-D987D432B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DAFF8E-6BF6-EB47-A9FF-8748991F7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142A19-B285-48D8-802E-1CB252E0454E}" type="slidenum">
              <a:rPr lang="en-US" smtClean="0"/>
              <a:t>‹#›</a:t>
            </a:fld>
            <a:endParaRPr lang="en-US"/>
          </a:p>
        </p:txBody>
      </p:sp>
      <p:pic>
        <p:nvPicPr>
          <p:cNvPr id="7" name="Picture 6" descr="Logo&#10;&#10;AI-generated content may be incorrect.">
            <a:extLst>
              <a:ext uri="{FF2B5EF4-FFF2-40B4-BE49-F238E27FC236}">
                <a16:creationId xmlns:a16="http://schemas.microsoft.com/office/drawing/2014/main" id="{0C2F613A-AE29-C61E-9FC3-BE6FE879EA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Tree>
    <p:extLst>
      <p:ext uri="{BB962C8B-B14F-4D97-AF65-F5344CB8AC3E}">
        <p14:creationId xmlns:p14="http://schemas.microsoft.com/office/powerpoint/2010/main" val="407489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AI-generated content may be incorrect.">
            <a:extLst>
              <a:ext uri="{FF2B5EF4-FFF2-40B4-BE49-F238E27FC236}">
                <a16:creationId xmlns:a16="http://schemas.microsoft.com/office/drawing/2014/main" id="{F87AB53F-1CFF-2DD5-DE6F-65FEEC4B0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3" name="Picture 2" descr="Icon&#10;&#10;AI-generated content may be incorrect.">
            <a:extLst>
              <a:ext uri="{FF2B5EF4-FFF2-40B4-BE49-F238E27FC236}">
                <a16:creationId xmlns:a16="http://schemas.microsoft.com/office/drawing/2014/main" id="{92A1926E-3B3A-ECD1-88D0-202058C91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Text, logo&#10;&#10;AI-generated content may be incorrect.">
            <a:extLst>
              <a:ext uri="{FF2B5EF4-FFF2-40B4-BE49-F238E27FC236}">
                <a16:creationId xmlns:a16="http://schemas.microsoft.com/office/drawing/2014/main" id="{40DE64A7-E66B-AC93-0F38-3AC5DACF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a:extLst>
              <a:ext uri="{FF2B5EF4-FFF2-40B4-BE49-F238E27FC236}">
                <a16:creationId xmlns:a16="http://schemas.microsoft.com/office/drawing/2014/main" id="{C8202A5F-A1D2-22BE-5FE2-9F43B62AA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sp>
        <p:nvSpPr>
          <p:cNvPr id="6" name="Rectangle 5">
            <a:extLst>
              <a:ext uri="{FF2B5EF4-FFF2-40B4-BE49-F238E27FC236}">
                <a16:creationId xmlns:a16="http://schemas.microsoft.com/office/drawing/2014/main" id="{56612995-4B5A-AD6A-52CE-8A870E4AC4C2}"/>
              </a:ext>
            </a:extLst>
          </p:cNvPr>
          <p:cNvSpPr/>
          <p:nvPr/>
        </p:nvSpPr>
        <p:spPr>
          <a:xfrm>
            <a:off x="10831398" y="4194927"/>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5E114E-5A75-1A22-FC56-9E5FFB2EEAD0}"/>
              </a:ext>
            </a:extLst>
          </p:cNvPr>
          <p:cNvSpPr/>
          <p:nvPr/>
        </p:nvSpPr>
        <p:spPr>
          <a:xfrm>
            <a:off x="8255552" y="-325650"/>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B18B93-A1D1-FE45-3802-E0081A77D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sp>
        <p:nvSpPr>
          <p:cNvPr id="9" name="Rectangle 8">
            <a:extLst>
              <a:ext uri="{FF2B5EF4-FFF2-40B4-BE49-F238E27FC236}">
                <a16:creationId xmlns:a16="http://schemas.microsoft.com/office/drawing/2014/main" id="{16BB5BDC-82D1-E0C6-41C9-F3D6E4C99E79}"/>
              </a:ext>
            </a:extLst>
          </p:cNvPr>
          <p:cNvSpPr/>
          <p:nvPr/>
        </p:nvSpPr>
        <p:spPr>
          <a:xfrm>
            <a:off x="-1641776" y="4879516"/>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range, outdoor object&#10;&#10;AI-generated content may be incorrect.">
            <a:extLst>
              <a:ext uri="{FF2B5EF4-FFF2-40B4-BE49-F238E27FC236}">
                <a16:creationId xmlns:a16="http://schemas.microsoft.com/office/drawing/2014/main" id="{EF34E02E-EFA2-F294-151A-610847177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28872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31"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 calcmode="lin" valueType="num">
                                      <p:cBhvr>
                                        <p:cTn id="10" dur="1250" fill="hold"/>
                                        <p:tgtEl>
                                          <p:spTgt spid="3"/>
                                        </p:tgtEl>
                                        <p:attrNameLst>
                                          <p:attrName>ppt_w</p:attrName>
                                        </p:attrNameLst>
                                      </p:cBhvr>
                                      <p:tavLst>
                                        <p:tav tm="0">
                                          <p:val>
                                            <p:fltVal val="0"/>
                                          </p:val>
                                        </p:tav>
                                        <p:tav tm="100000">
                                          <p:val>
                                            <p:strVal val="#ppt_w"/>
                                          </p:val>
                                        </p:tav>
                                      </p:tavLst>
                                    </p:anim>
                                    <p:anim calcmode="lin" valueType="num">
                                      <p:cBhvr>
                                        <p:cTn id="11" dur="1250" fill="hold"/>
                                        <p:tgtEl>
                                          <p:spTgt spid="3"/>
                                        </p:tgtEl>
                                        <p:attrNameLst>
                                          <p:attrName>ppt_h</p:attrName>
                                        </p:attrNameLst>
                                      </p:cBhvr>
                                      <p:tavLst>
                                        <p:tav tm="0">
                                          <p:val>
                                            <p:fltVal val="0"/>
                                          </p:val>
                                        </p:tav>
                                        <p:tav tm="100000">
                                          <p:val>
                                            <p:strVal val="#ppt_h"/>
                                          </p:val>
                                        </p:tav>
                                      </p:tavLst>
                                    </p:anim>
                                    <p:anim calcmode="lin" valueType="num">
                                      <p:cBhvr>
                                        <p:cTn id="12" dur="1250" fill="hold"/>
                                        <p:tgtEl>
                                          <p:spTgt spid="3"/>
                                        </p:tgtEl>
                                        <p:attrNameLst>
                                          <p:attrName>style.rotation</p:attrName>
                                        </p:attrNameLst>
                                      </p:cBhvr>
                                      <p:tavLst>
                                        <p:tav tm="0">
                                          <p:val>
                                            <p:fltVal val="90"/>
                                          </p:val>
                                        </p:tav>
                                        <p:tav tm="100000">
                                          <p:val>
                                            <p:fltVal val="0"/>
                                          </p:val>
                                        </p:tav>
                                      </p:tavLst>
                                    </p:anim>
                                    <p:animEffect transition="in" filter="fade">
                                      <p:cBhvr>
                                        <p:cTn id="13" dur="1250"/>
                                        <p:tgtEl>
                                          <p:spTgt spid="3"/>
                                        </p:tgtEl>
                                      </p:cBhvr>
                                    </p:animEffect>
                                  </p:childTnLst>
                                </p:cTn>
                              </p:par>
                              <p:par>
                                <p:cTn id="14" presetID="42" presetClass="entr" presetSubtype="0"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B65-8A35-5964-CAFE-BD72F2EC64F5}"/>
              </a:ext>
            </a:extLst>
          </p:cNvPr>
          <p:cNvSpPr>
            <a:spLocks noGrp="1"/>
          </p:cNvSpPr>
          <p:nvPr>
            <p:ph type="title"/>
          </p:nvPr>
        </p:nvSpPr>
        <p:spPr/>
        <p:txBody>
          <a:bodyPr/>
          <a:lstStyle/>
          <a:p>
            <a:r>
              <a:rPr lang="en-US" dirty="0"/>
              <a:t>Operating Gap Challenges</a:t>
            </a:r>
          </a:p>
        </p:txBody>
      </p:sp>
      <p:sp>
        <p:nvSpPr>
          <p:cNvPr id="3" name="Content Placeholder 2">
            <a:extLst>
              <a:ext uri="{FF2B5EF4-FFF2-40B4-BE49-F238E27FC236}">
                <a16:creationId xmlns:a16="http://schemas.microsoft.com/office/drawing/2014/main" id="{47123DA4-50D3-5E30-A04B-9FA1B50748D9}"/>
              </a:ext>
            </a:extLst>
          </p:cNvPr>
          <p:cNvSpPr>
            <a:spLocks noGrp="1"/>
          </p:cNvSpPr>
          <p:nvPr>
            <p:ph idx="1"/>
          </p:nvPr>
        </p:nvSpPr>
        <p:spPr/>
        <p:txBody>
          <a:bodyPr/>
          <a:lstStyle/>
          <a:p>
            <a:r>
              <a:rPr lang="en-US" dirty="0"/>
              <a:t>Tenant rents are extremely low (often 0-30% AMI)</a:t>
            </a:r>
          </a:p>
          <a:p>
            <a:r>
              <a:rPr lang="en-US" dirty="0"/>
              <a:t>Projects will not naturally cash flow</a:t>
            </a:r>
          </a:p>
          <a:p>
            <a:pPr marL="0" indent="0">
              <a:buNone/>
            </a:pPr>
            <a:r>
              <a:rPr lang="en-US" b="1" u="sng" dirty="0">
                <a:solidFill>
                  <a:schemeClr val="accent2"/>
                </a:solidFill>
              </a:rPr>
              <a:t>Project will need:</a:t>
            </a:r>
          </a:p>
          <a:p>
            <a:r>
              <a:rPr lang="en-US" dirty="0"/>
              <a:t>Project-Based Vouchers (PBVs)</a:t>
            </a:r>
          </a:p>
          <a:p>
            <a:r>
              <a:rPr lang="en-US" dirty="0"/>
              <a:t>Operating Reserves</a:t>
            </a:r>
          </a:p>
        </p:txBody>
      </p:sp>
      <p:pic>
        <p:nvPicPr>
          <p:cNvPr id="4" name="Picture 3">
            <a:extLst>
              <a:ext uri="{FF2B5EF4-FFF2-40B4-BE49-F238E27FC236}">
                <a16:creationId xmlns:a16="http://schemas.microsoft.com/office/drawing/2014/main" id="{F50FD36A-367C-1C35-2A74-A0BF7E2EA95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E8C452AF-3911-48C1-D225-1719F0D0349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40215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D280-F703-4D5B-FA05-AE4F66280CA8}"/>
              </a:ext>
            </a:extLst>
          </p:cNvPr>
          <p:cNvSpPr>
            <a:spLocks noGrp="1"/>
          </p:cNvSpPr>
          <p:nvPr>
            <p:ph type="title"/>
          </p:nvPr>
        </p:nvSpPr>
        <p:spPr>
          <a:xfrm>
            <a:off x="838200" y="681038"/>
            <a:ext cx="7162800" cy="1325563"/>
          </a:xfrm>
        </p:spPr>
        <p:txBody>
          <a:bodyPr/>
          <a:lstStyle/>
          <a:p>
            <a:r>
              <a:rPr lang="en-US" dirty="0"/>
              <a:t>What Makes a Strong Application</a:t>
            </a:r>
          </a:p>
        </p:txBody>
      </p:sp>
      <p:sp>
        <p:nvSpPr>
          <p:cNvPr id="3" name="Content Placeholder 2">
            <a:extLst>
              <a:ext uri="{FF2B5EF4-FFF2-40B4-BE49-F238E27FC236}">
                <a16:creationId xmlns:a16="http://schemas.microsoft.com/office/drawing/2014/main" id="{4D8EC494-3060-F202-D4D1-DEDC0EED725F}"/>
              </a:ext>
            </a:extLst>
          </p:cNvPr>
          <p:cNvSpPr>
            <a:spLocks noGrp="1"/>
          </p:cNvSpPr>
          <p:nvPr>
            <p:ph idx="1"/>
          </p:nvPr>
        </p:nvSpPr>
        <p:spPr>
          <a:xfrm>
            <a:off x="838200" y="2419349"/>
            <a:ext cx="10515600" cy="3757613"/>
          </a:xfrm>
        </p:spPr>
        <p:txBody>
          <a:bodyPr/>
          <a:lstStyle/>
          <a:p>
            <a:r>
              <a:rPr lang="en-US" dirty="0"/>
              <a:t>Experienced development team</a:t>
            </a:r>
          </a:p>
          <a:p>
            <a:r>
              <a:rPr lang="en-US" dirty="0"/>
              <a:t>Secured or identified site</a:t>
            </a:r>
          </a:p>
          <a:p>
            <a:r>
              <a:rPr lang="en-US" dirty="0"/>
              <a:t>Clear service delivery plan</a:t>
            </a:r>
          </a:p>
          <a:p>
            <a:r>
              <a:rPr lang="en-US" dirty="0"/>
              <a:t>Financial feasibility and long-term sustainability plan</a:t>
            </a:r>
          </a:p>
        </p:txBody>
      </p:sp>
      <p:pic>
        <p:nvPicPr>
          <p:cNvPr id="4" name="Picture 3">
            <a:extLst>
              <a:ext uri="{FF2B5EF4-FFF2-40B4-BE49-F238E27FC236}">
                <a16:creationId xmlns:a16="http://schemas.microsoft.com/office/drawing/2014/main" id="{5DC170E6-BE40-3379-A2E5-D15B44D795D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7083024F-4D7C-3CA2-F564-3AFF14D255C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6698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1D02-0FB4-8CF4-8E77-DAA544634073}"/>
              </a:ext>
            </a:extLst>
          </p:cNvPr>
          <p:cNvSpPr>
            <a:spLocks noGrp="1"/>
          </p:cNvSpPr>
          <p:nvPr>
            <p:ph type="title"/>
          </p:nvPr>
        </p:nvSpPr>
        <p:spPr/>
        <p:txBody>
          <a:bodyPr/>
          <a:lstStyle/>
          <a:p>
            <a:r>
              <a:rPr lang="en-US" dirty="0"/>
              <a:t>Applicant Requirements</a:t>
            </a:r>
          </a:p>
        </p:txBody>
      </p:sp>
      <p:sp>
        <p:nvSpPr>
          <p:cNvPr id="3" name="Content Placeholder 2">
            <a:extLst>
              <a:ext uri="{FF2B5EF4-FFF2-40B4-BE49-F238E27FC236}">
                <a16:creationId xmlns:a16="http://schemas.microsoft.com/office/drawing/2014/main" id="{70BAC13F-536C-E372-BFED-D6CD5AF0F022}"/>
              </a:ext>
            </a:extLst>
          </p:cNvPr>
          <p:cNvSpPr>
            <a:spLocks noGrp="1"/>
          </p:cNvSpPr>
          <p:nvPr>
            <p:ph idx="1"/>
          </p:nvPr>
        </p:nvSpPr>
        <p:spPr/>
        <p:txBody>
          <a:bodyPr>
            <a:normAutofit/>
          </a:bodyPr>
          <a:lstStyle/>
          <a:p>
            <a:pPr marL="0" indent="0">
              <a:buNone/>
            </a:pPr>
            <a:r>
              <a:rPr lang="en-US" dirty="0"/>
              <a:t>Must demonstrate prior experience:</a:t>
            </a:r>
          </a:p>
          <a:p>
            <a:pPr lvl="1">
              <a:buFont typeface="Wingdings" panose="05000000000000000000" pitchFamily="2" charset="2"/>
              <a:buChar char="Ø"/>
            </a:pPr>
            <a:r>
              <a:rPr lang="en-US" dirty="0"/>
              <a:t>Affordable housing programs</a:t>
            </a:r>
          </a:p>
          <a:p>
            <a:pPr lvl="1">
              <a:buFont typeface="Wingdings" panose="05000000000000000000" pitchFamily="2" charset="2"/>
              <a:buChar char="Ø"/>
            </a:pPr>
            <a:r>
              <a:rPr lang="en-US" dirty="0"/>
              <a:t>Successful completion of similar sized project (size and scope)</a:t>
            </a:r>
          </a:p>
          <a:p>
            <a:pPr marL="0" indent="0">
              <a:buNone/>
            </a:pPr>
            <a:r>
              <a:rPr lang="en-US" dirty="0"/>
              <a:t>Capacity to complete projects on time and within budget:</a:t>
            </a:r>
          </a:p>
          <a:p>
            <a:pPr lvl="1">
              <a:buFont typeface="Wingdings" panose="05000000000000000000" pitchFamily="2" charset="2"/>
              <a:buChar char="Ø"/>
            </a:pPr>
            <a:r>
              <a:rPr lang="en-US" dirty="0"/>
              <a:t>Secure and manage project financing</a:t>
            </a:r>
          </a:p>
          <a:p>
            <a:pPr marL="0" indent="0">
              <a:buNone/>
            </a:pPr>
            <a:r>
              <a:rPr lang="en-US" dirty="0"/>
              <a:t>Provide:</a:t>
            </a:r>
          </a:p>
          <a:p>
            <a:pPr lvl="1">
              <a:buFont typeface="Wingdings" panose="05000000000000000000" pitchFamily="2" charset="2"/>
              <a:buChar char="Ø"/>
            </a:pPr>
            <a:r>
              <a:rPr lang="en-US" dirty="0"/>
              <a:t>Audited financial statements</a:t>
            </a:r>
          </a:p>
          <a:p>
            <a:pPr marL="0" indent="0">
              <a:buNone/>
            </a:pPr>
            <a:r>
              <a:rPr lang="en-US" dirty="0"/>
              <a:t>Identify:</a:t>
            </a:r>
          </a:p>
          <a:p>
            <a:pPr lvl="1">
              <a:buFont typeface="Wingdings" panose="05000000000000000000" pitchFamily="2" charset="2"/>
              <a:buChar char="Ø"/>
            </a:pPr>
            <a:r>
              <a:rPr lang="en-US" dirty="0"/>
              <a:t>Operating subsidy plan (e.g. PBVs)</a:t>
            </a:r>
          </a:p>
          <a:p>
            <a:pPr marL="457200" lvl="1" indent="0">
              <a:buNone/>
            </a:pPr>
            <a:endParaRPr lang="en-US" dirty="0"/>
          </a:p>
        </p:txBody>
      </p:sp>
      <p:pic>
        <p:nvPicPr>
          <p:cNvPr id="4" name="Picture 3">
            <a:extLst>
              <a:ext uri="{FF2B5EF4-FFF2-40B4-BE49-F238E27FC236}">
                <a16:creationId xmlns:a16="http://schemas.microsoft.com/office/drawing/2014/main" id="{ACB58BA7-D678-F878-715E-F2578AB521E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73F45A28-2444-D907-76CE-5B300F92DFC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376142" y="4307777"/>
            <a:ext cx="3446734" cy="4920432"/>
          </a:xfrm>
          <a:prstGeom prst="rect">
            <a:avLst/>
          </a:prstGeom>
        </p:spPr>
      </p:pic>
    </p:spTree>
    <p:extLst>
      <p:ext uri="{BB962C8B-B14F-4D97-AF65-F5344CB8AC3E}">
        <p14:creationId xmlns:p14="http://schemas.microsoft.com/office/powerpoint/2010/main" val="80772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9171-37B3-0901-093C-C0C694447C5E}"/>
              </a:ext>
            </a:extLst>
          </p:cNvPr>
          <p:cNvSpPr>
            <a:spLocks noGrp="1"/>
          </p:cNvSpPr>
          <p:nvPr>
            <p:ph type="title"/>
          </p:nvPr>
        </p:nvSpPr>
        <p:spPr/>
        <p:txBody>
          <a:bodyPr/>
          <a:lstStyle/>
          <a:p>
            <a:r>
              <a:rPr lang="en-US" dirty="0"/>
              <a:t>Key Restricted Use Periods by Activity Type</a:t>
            </a:r>
          </a:p>
        </p:txBody>
      </p:sp>
      <p:sp>
        <p:nvSpPr>
          <p:cNvPr id="3" name="Content Placeholder 2">
            <a:extLst>
              <a:ext uri="{FF2B5EF4-FFF2-40B4-BE49-F238E27FC236}">
                <a16:creationId xmlns:a16="http://schemas.microsoft.com/office/drawing/2014/main" id="{6F646C7B-0B26-4F45-2C9E-E804B85FD16C}"/>
              </a:ext>
            </a:extLst>
          </p:cNvPr>
          <p:cNvSpPr>
            <a:spLocks noGrp="1"/>
          </p:cNvSpPr>
          <p:nvPr>
            <p:ph idx="1"/>
          </p:nvPr>
        </p:nvSpPr>
        <p:spPr/>
        <p:txBody>
          <a:bodyPr>
            <a:normAutofit lnSpcReduction="10000"/>
          </a:bodyPr>
          <a:lstStyle/>
          <a:p>
            <a:r>
              <a:rPr lang="en-US" dirty="0">
                <a:solidFill>
                  <a:schemeClr val="accent1"/>
                </a:solidFill>
              </a:rPr>
              <a:t>Rental Housing</a:t>
            </a:r>
            <a:r>
              <a:rPr lang="en-US" dirty="0"/>
              <a:t>: Minimum of 15 years</a:t>
            </a:r>
          </a:p>
          <a:p>
            <a:r>
              <a:rPr lang="en-US" dirty="0">
                <a:solidFill>
                  <a:schemeClr val="accent1"/>
                </a:solidFill>
              </a:rPr>
              <a:t>Non-Congregate Shelter (NCS)-New Construction</a:t>
            </a:r>
            <a:r>
              <a:rPr lang="en-US" dirty="0"/>
              <a:t>: 15 years</a:t>
            </a:r>
          </a:p>
          <a:p>
            <a:r>
              <a:rPr lang="en-US" dirty="0">
                <a:solidFill>
                  <a:schemeClr val="accent1"/>
                </a:solidFill>
              </a:rPr>
              <a:t>Non-Congregate Shelter (NCS)-Rehabilitation</a:t>
            </a:r>
            <a:r>
              <a:rPr lang="en-US" dirty="0"/>
              <a:t>: 10 years</a:t>
            </a:r>
          </a:p>
          <a:p>
            <a:r>
              <a:rPr lang="en-US" dirty="0">
                <a:solidFill>
                  <a:schemeClr val="accent1"/>
                </a:solidFill>
              </a:rPr>
              <a:t>Non-Congregate Shelter (NCS)-Acquisition</a:t>
            </a:r>
            <a:r>
              <a:rPr lang="en-US" dirty="0"/>
              <a:t>: 10 years</a:t>
            </a:r>
          </a:p>
          <a:p>
            <a:endParaRPr lang="en-US" dirty="0"/>
          </a:p>
          <a:p>
            <a:r>
              <a:rPr lang="en-US" dirty="0">
                <a:solidFill>
                  <a:schemeClr val="accent1"/>
                </a:solidFill>
              </a:rPr>
              <a:t>Compliance</a:t>
            </a:r>
            <a:r>
              <a:rPr lang="en-US" dirty="0"/>
              <a:t>: Units must remain restricted for qualified populations (QPs) throughout this period</a:t>
            </a:r>
          </a:p>
          <a:p>
            <a:r>
              <a:rPr lang="en-US" dirty="0">
                <a:solidFill>
                  <a:schemeClr val="accent1"/>
                </a:solidFill>
              </a:rPr>
              <a:t>NCS Usage</a:t>
            </a:r>
            <a:r>
              <a:rPr lang="en-US" dirty="0"/>
              <a:t>: Units may continue as shelter, be used under the Emergency Solution Grant (ESG) program, or be converted to permanent affordable housing</a:t>
            </a:r>
          </a:p>
        </p:txBody>
      </p:sp>
    </p:spTree>
    <p:extLst>
      <p:ext uri="{BB962C8B-B14F-4D97-AF65-F5344CB8AC3E}">
        <p14:creationId xmlns:p14="http://schemas.microsoft.com/office/powerpoint/2010/main" val="97956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618B-0134-FC3D-45CA-9354FD3E3C69}"/>
              </a:ext>
            </a:extLst>
          </p:cNvPr>
          <p:cNvSpPr>
            <a:spLocks noGrp="1"/>
          </p:cNvSpPr>
          <p:nvPr>
            <p:ph type="title"/>
          </p:nvPr>
        </p:nvSpPr>
        <p:spPr/>
        <p:txBody>
          <a:bodyPr/>
          <a:lstStyle/>
          <a:p>
            <a:r>
              <a:rPr lang="en-US" dirty="0"/>
              <a:t>What Pays for What</a:t>
            </a:r>
          </a:p>
        </p:txBody>
      </p:sp>
      <p:sp>
        <p:nvSpPr>
          <p:cNvPr id="3" name="Content Placeholder 2">
            <a:extLst>
              <a:ext uri="{FF2B5EF4-FFF2-40B4-BE49-F238E27FC236}">
                <a16:creationId xmlns:a16="http://schemas.microsoft.com/office/drawing/2014/main" id="{17C1241A-9DC5-8055-28BC-38E950D3754E}"/>
              </a:ext>
            </a:extLst>
          </p:cNvPr>
          <p:cNvSpPr>
            <a:spLocks noGrp="1"/>
          </p:cNvSpPr>
          <p:nvPr>
            <p:ph idx="1"/>
          </p:nvPr>
        </p:nvSpPr>
        <p:spPr/>
        <p:txBody>
          <a:bodyPr>
            <a:normAutofit fontScale="92500" lnSpcReduction="10000"/>
          </a:bodyPr>
          <a:lstStyle/>
          <a:p>
            <a:pPr marL="0" indent="0">
              <a:buNone/>
            </a:pPr>
            <a:r>
              <a:rPr lang="en-US" b="1" dirty="0">
                <a:solidFill>
                  <a:schemeClr val="accent2"/>
                </a:solidFill>
              </a:rPr>
              <a:t>HOME ARP</a:t>
            </a:r>
          </a:p>
          <a:p>
            <a:r>
              <a:rPr lang="en-US" dirty="0"/>
              <a:t>Builds the Units</a:t>
            </a:r>
          </a:p>
          <a:p>
            <a:r>
              <a:rPr lang="en-US" dirty="0"/>
              <a:t>Can fund initial set-up for NCS (e.g. furniture)</a:t>
            </a:r>
          </a:p>
          <a:p>
            <a:pPr marL="0" indent="0">
              <a:lnSpc>
                <a:spcPct val="100000"/>
              </a:lnSpc>
              <a:buNone/>
            </a:pPr>
            <a:r>
              <a:rPr lang="en-US" b="1" dirty="0">
                <a:solidFill>
                  <a:schemeClr val="accent2"/>
                </a:solidFill>
              </a:rPr>
              <a:t>HOME/HTF</a:t>
            </a:r>
          </a:p>
          <a:p>
            <a:r>
              <a:rPr lang="en-US" dirty="0"/>
              <a:t>Bridges feasibility gap for Rental Development</a:t>
            </a:r>
          </a:p>
          <a:p>
            <a:pPr marL="0" indent="0">
              <a:lnSpc>
                <a:spcPct val="110000"/>
              </a:lnSpc>
              <a:buNone/>
            </a:pPr>
            <a:r>
              <a:rPr lang="en-US" b="1" dirty="0">
                <a:solidFill>
                  <a:schemeClr val="accent2"/>
                </a:solidFill>
              </a:rPr>
              <a:t>Deferred Fee + Grants</a:t>
            </a:r>
          </a:p>
          <a:p>
            <a:r>
              <a:rPr lang="en-US" dirty="0"/>
              <a:t>Closes remaining gap for Rental Development</a:t>
            </a:r>
          </a:p>
          <a:p>
            <a:pPr marL="0" indent="0">
              <a:lnSpc>
                <a:spcPct val="120000"/>
              </a:lnSpc>
              <a:buNone/>
            </a:pPr>
            <a:r>
              <a:rPr lang="en-US" b="1" dirty="0">
                <a:solidFill>
                  <a:schemeClr val="accent2"/>
                </a:solidFill>
              </a:rPr>
              <a:t>Services Funding (outside capital stack)</a:t>
            </a:r>
          </a:p>
          <a:p>
            <a:r>
              <a:rPr lang="en-US" dirty="0"/>
              <a:t>Makes QP units operationally viable</a:t>
            </a:r>
          </a:p>
        </p:txBody>
      </p:sp>
      <p:pic>
        <p:nvPicPr>
          <p:cNvPr id="4" name="Picture 3">
            <a:extLst>
              <a:ext uri="{FF2B5EF4-FFF2-40B4-BE49-F238E27FC236}">
                <a16:creationId xmlns:a16="http://schemas.microsoft.com/office/drawing/2014/main" id="{938F5B4F-B83A-57CD-6CFA-F20D0E1174A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3D412A3F-3C74-6DA1-B665-4498612EDD4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09842" y="4397784"/>
            <a:ext cx="3446734" cy="4920432"/>
          </a:xfrm>
          <a:prstGeom prst="rect">
            <a:avLst/>
          </a:prstGeom>
        </p:spPr>
      </p:pic>
    </p:spTree>
    <p:extLst>
      <p:ext uri="{BB962C8B-B14F-4D97-AF65-F5344CB8AC3E}">
        <p14:creationId xmlns:p14="http://schemas.microsoft.com/office/powerpoint/2010/main" val="36034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8A72-96A0-3B84-90F5-ECD5355AD732}"/>
              </a:ext>
            </a:extLst>
          </p:cNvPr>
          <p:cNvSpPr>
            <a:spLocks noGrp="1"/>
          </p:cNvSpPr>
          <p:nvPr>
            <p:ph type="title"/>
          </p:nvPr>
        </p:nvSpPr>
        <p:spPr/>
        <p:txBody>
          <a:bodyPr/>
          <a:lstStyle/>
          <a:p>
            <a:r>
              <a:rPr lang="en-US" dirty="0"/>
              <a:t>Partnership Requirements	</a:t>
            </a:r>
          </a:p>
        </p:txBody>
      </p:sp>
      <p:sp>
        <p:nvSpPr>
          <p:cNvPr id="3" name="Content Placeholder 2">
            <a:extLst>
              <a:ext uri="{FF2B5EF4-FFF2-40B4-BE49-F238E27FC236}">
                <a16:creationId xmlns:a16="http://schemas.microsoft.com/office/drawing/2014/main" id="{C786A028-3ADE-B363-EC86-ACF12CF7CCEA}"/>
              </a:ext>
            </a:extLst>
          </p:cNvPr>
          <p:cNvSpPr>
            <a:spLocks noGrp="1"/>
          </p:cNvSpPr>
          <p:nvPr>
            <p:ph idx="1"/>
          </p:nvPr>
        </p:nvSpPr>
        <p:spPr/>
        <p:txBody>
          <a:bodyPr/>
          <a:lstStyle/>
          <a:p>
            <a:r>
              <a:rPr lang="en-US" dirty="0"/>
              <a:t>REQUIRED: Partner with HOME-ARP Services Provider</a:t>
            </a:r>
          </a:p>
          <a:p>
            <a:r>
              <a:rPr lang="en-US" dirty="0"/>
              <a:t>Provider must deliver ongoing services to residents</a:t>
            </a:r>
          </a:p>
          <a:p>
            <a:r>
              <a:rPr lang="en-US" dirty="0"/>
              <a:t>Strong coordination between housing and services is key</a:t>
            </a:r>
          </a:p>
        </p:txBody>
      </p:sp>
      <p:pic>
        <p:nvPicPr>
          <p:cNvPr id="4" name="Picture 3">
            <a:extLst>
              <a:ext uri="{FF2B5EF4-FFF2-40B4-BE49-F238E27FC236}">
                <a16:creationId xmlns:a16="http://schemas.microsoft.com/office/drawing/2014/main" id="{586FCA3D-C616-7118-A75F-135303CC3E2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5B1547D6-404A-3823-A88A-52C04C485E6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91960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0A20-9C12-8DAE-BD07-43D0C39FB227}"/>
              </a:ext>
            </a:extLst>
          </p:cNvPr>
          <p:cNvSpPr>
            <a:spLocks noGrp="1"/>
          </p:cNvSpPr>
          <p:nvPr>
            <p:ph type="title"/>
          </p:nvPr>
        </p:nvSpPr>
        <p:spPr/>
        <p:txBody>
          <a:bodyPr/>
          <a:lstStyle/>
          <a:p>
            <a:r>
              <a:rPr lang="en-US" dirty="0"/>
              <a:t>Eligible Applicants</a:t>
            </a:r>
          </a:p>
        </p:txBody>
      </p:sp>
      <p:sp>
        <p:nvSpPr>
          <p:cNvPr id="3" name="Content Placeholder 2">
            <a:extLst>
              <a:ext uri="{FF2B5EF4-FFF2-40B4-BE49-F238E27FC236}">
                <a16:creationId xmlns:a16="http://schemas.microsoft.com/office/drawing/2014/main" id="{25F2DD14-CC01-D0C0-90F0-6B4D1E0B5F8C}"/>
              </a:ext>
            </a:extLst>
          </p:cNvPr>
          <p:cNvSpPr>
            <a:spLocks noGrp="1"/>
          </p:cNvSpPr>
          <p:nvPr>
            <p:ph idx="1"/>
          </p:nvPr>
        </p:nvSpPr>
        <p:spPr/>
        <p:txBody>
          <a:bodyPr/>
          <a:lstStyle/>
          <a:p>
            <a:r>
              <a:rPr lang="en-US" dirty="0"/>
              <a:t>Units of general local government</a:t>
            </a:r>
          </a:p>
          <a:p>
            <a:r>
              <a:rPr lang="en-US" dirty="0"/>
              <a:t>Public housing authorities (PHAs)</a:t>
            </a:r>
          </a:p>
          <a:p>
            <a:r>
              <a:rPr lang="en-US" dirty="0"/>
              <a:t>Nonprofit organizations </a:t>
            </a:r>
          </a:p>
          <a:p>
            <a:r>
              <a:rPr lang="en-US" dirty="0"/>
              <a:t>For profit developers</a:t>
            </a:r>
          </a:p>
          <a:p>
            <a:pPr marL="0" indent="0">
              <a:buNone/>
            </a:pPr>
            <a:endParaRPr lang="en-US" dirty="0"/>
          </a:p>
        </p:txBody>
      </p:sp>
      <p:pic>
        <p:nvPicPr>
          <p:cNvPr id="4" name="Picture 3">
            <a:extLst>
              <a:ext uri="{FF2B5EF4-FFF2-40B4-BE49-F238E27FC236}">
                <a16:creationId xmlns:a16="http://schemas.microsoft.com/office/drawing/2014/main" id="{BC10A89B-76E4-D809-3B38-F7615419DA2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EA7F862-4829-1191-DF99-419FFA1BA33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7413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53EC-E24B-4E3D-81B5-EDDBDAE87D87}"/>
              </a:ext>
            </a:extLst>
          </p:cNvPr>
          <p:cNvSpPr>
            <a:spLocks noGrp="1"/>
          </p:cNvSpPr>
          <p:nvPr>
            <p:ph type="title"/>
          </p:nvPr>
        </p:nvSpPr>
        <p:spPr/>
        <p:txBody>
          <a:bodyPr/>
          <a:lstStyle/>
          <a:p>
            <a:r>
              <a:rPr lang="en-US" dirty="0"/>
              <a:t>Capital Stack (No Perm Debt)</a:t>
            </a:r>
          </a:p>
        </p:txBody>
      </p:sp>
      <p:sp>
        <p:nvSpPr>
          <p:cNvPr id="3" name="Content Placeholder 2">
            <a:extLst>
              <a:ext uri="{FF2B5EF4-FFF2-40B4-BE49-F238E27FC236}">
                <a16:creationId xmlns:a16="http://schemas.microsoft.com/office/drawing/2014/main" id="{B66CE110-F8DD-B976-D78B-19F9B93B4E8A}"/>
              </a:ext>
            </a:extLst>
          </p:cNvPr>
          <p:cNvSpPr>
            <a:spLocks noGrp="1"/>
          </p:cNvSpPr>
          <p:nvPr>
            <p:ph idx="1"/>
          </p:nvPr>
        </p:nvSpPr>
        <p:spPr/>
        <p:txBody>
          <a:bodyPr/>
          <a:lstStyle/>
          <a:p>
            <a:r>
              <a:rPr lang="en-US" dirty="0"/>
              <a:t>HOME-ARP- Primary construction + permanent source</a:t>
            </a:r>
          </a:p>
          <a:p>
            <a:r>
              <a:rPr lang="en-US" dirty="0"/>
              <a:t>HOME/HTF- Gap financing layer</a:t>
            </a:r>
          </a:p>
          <a:p>
            <a:r>
              <a:rPr lang="en-US" dirty="0"/>
              <a:t>Deferred Developer Fee- Structured as a soft loan</a:t>
            </a:r>
          </a:p>
          <a:p>
            <a:r>
              <a:rPr lang="en-US" dirty="0"/>
              <a:t>Other Grant Funding- Local and or AHP Grant</a:t>
            </a:r>
          </a:p>
          <a:p>
            <a:r>
              <a:rPr lang="en-US" dirty="0"/>
              <a:t>Operating Reserves-Sized to support long-term viability</a:t>
            </a:r>
          </a:p>
        </p:txBody>
      </p:sp>
      <p:pic>
        <p:nvPicPr>
          <p:cNvPr id="4" name="Picture 3">
            <a:extLst>
              <a:ext uri="{FF2B5EF4-FFF2-40B4-BE49-F238E27FC236}">
                <a16:creationId xmlns:a16="http://schemas.microsoft.com/office/drawing/2014/main" id="{99725CA3-FC41-994E-1558-BB07CFA84FA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431433"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514D9FD3-87FB-7B5B-E7B2-626E048416C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40400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F853-A8B2-36B0-2D11-958ECB503392}"/>
              </a:ext>
            </a:extLst>
          </p:cNvPr>
          <p:cNvSpPr>
            <a:spLocks noGrp="1"/>
          </p:cNvSpPr>
          <p:nvPr>
            <p:ph type="title"/>
          </p:nvPr>
        </p:nvSpPr>
        <p:spPr/>
        <p:txBody>
          <a:bodyPr/>
          <a:lstStyle/>
          <a:p>
            <a:r>
              <a:rPr lang="en-US" dirty="0"/>
              <a:t>Rental Development Requirements</a:t>
            </a:r>
          </a:p>
        </p:txBody>
      </p:sp>
      <p:sp>
        <p:nvSpPr>
          <p:cNvPr id="3" name="Content Placeholder 2">
            <a:extLst>
              <a:ext uri="{FF2B5EF4-FFF2-40B4-BE49-F238E27FC236}">
                <a16:creationId xmlns:a16="http://schemas.microsoft.com/office/drawing/2014/main" id="{3E328643-BC85-8FF2-66E9-940538314B36}"/>
              </a:ext>
            </a:extLst>
          </p:cNvPr>
          <p:cNvSpPr>
            <a:spLocks noGrp="1"/>
          </p:cNvSpPr>
          <p:nvPr>
            <p:ph idx="1"/>
          </p:nvPr>
        </p:nvSpPr>
        <p:spPr/>
        <p:txBody>
          <a:bodyPr/>
          <a:lstStyle/>
          <a:p>
            <a:r>
              <a:rPr lang="en-US" dirty="0"/>
              <a:t>Applicant must have proven multifamily development experience</a:t>
            </a:r>
          </a:p>
          <a:p>
            <a:r>
              <a:rPr lang="en-US" dirty="0"/>
              <a:t>Must partner with a HOME-ARP services provider</a:t>
            </a:r>
          </a:p>
          <a:p>
            <a:r>
              <a:rPr lang="en-US" dirty="0"/>
              <a:t>Site control +zoning readiness strongly preferred</a:t>
            </a:r>
          </a:p>
          <a:p>
            <a:r>
              <a:rPr lang="en-US" dirty="0"/>
              <a:t>Demonstrated capacity to complete within HOME-ARP timelines</a:t>
            </a:r>
          </a:p>
          <a:p>
            <a:pPr marL="0" indent="0">
              <a:buNone/>
            </a:pPr>
            <a:endParaRPr lang="en-US" dirty="0"/>
          </a:p>
        </p:txBody>
      </p:sp>
      <p:pic>
        <p:nvPicPr>
          <p:cNvPr id="4" name="Picture 3">
            <a:extLst>
              <a:ext uri="{FF2B5EF4-FFF2-40B4-BE49-F238E27FC236}">
                <a16:creationId xmlns:a16="http://schemas.microsoft.com/office/drawing/2014/main" id="{B511EC03-3490-4D4B-C2CF-7193F6D2831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6030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D4741034-AEBD-0F78-1C7F-83E479520FB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4484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E3478-616B-F4B1-F8A1-EE01689C8342}"/>
              </a:ext>
            </a:extLst>
          </p:cNvPr>
          <p:cNvSpPr>
            <a:spLocks noGrp="1"/>
          </p:cNvSpPr>
          <p:nvPr>
            <p:ph type="title"/>
          </p:nvPr>
        </p:nvSpPr>
        <p:spPr/>
        <p:txBody>
          <a:bodyPr/>
          <a:lstStyle/>
          <a:p>
            <a:r>
              <a:rPr lang="en-US" dirty="0"/>
              <a:t>Post HOME-ARP Strategy (2030+)</a:t>
            </a:r>
          </a:p>
        </p:txBody>
      </p:sp>
      <p:sp>
        <p:nvSpPr>
          <p:cNvPr id="3" name="Content Placeholder 2">
            <a:extLst>
              <a:ext uri="{FF2B5EF4-FFF2-40B4-BE49-F238E27FC236}">
                <a16:creationId xmlns:a16="http://schemas.microsoft.com/office/drawing/2014/main" id="{BE031CAE-3B01-C77B-4D4D-FBF3C2720A1E}"/>
              </a:ext>
            </a:extLst>
          </p:cNvPr>
          <p:cNvSpPr>
            <a:spLocks noGrp="1"/>
          </p:cNvSpPr>
          <p:nvPr>
            <p:ph idx="1"/>
          </p:nvPr>
        </p:nvSpPr>
        <p:spPr/>
        <p:txBody>
          <a:bodyPr/>
          <a:lstStyle/>
          <a:p>
            <a:r>
              <a:rPr lang="en-US" dirty="0"/>
              <a:t>Converts to standard HOME/HTF compliance structure</a:t>
            </a:r>
          </a:p>
          <a:p>
            <a:r>
              <a:rPr lang="en-US" dirty="0"/>
              <a:t>Maintain affordability through extended use period</a:t>
            </a:r>
          </a:p>
          <a:p>
            <a:r>
              <a:rPr lang="en-US" dirty="0"/>
              <a:t>Continue service delivery through renewable funding streams</a:t>
            </a:r>
          </a:p>
        </p:txBody>
      </p:sp>
      <p:pic>
        <p:nvPicPr>
          <p:cNvPr id="4" name="Picture 3">
            <a:extLst>
              <a:ext uri="{FF2B5EF4-FFF2-40B4-BE49-F238E27FC236}">
                <a16:creationId xmlns:a16="http://schemas.microsoft.com/office/drawing/2014/main" id="{5A8B2729-9196-7C4B-50F9-4397A9C2D95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416829"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3FEAC412-B76E-935A-923E-6A2B6B01C18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636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0820-93AB-C558-A3BD-715CB6785943}"/>
              </a:ext>
            </a:extLst>
          </p:cNvPr>
          <p:cNvSpPr>
            <a:spLocks noGrp="1"/>
          </p:cNvSpPr>
          <p:nvPr>
            <p:ph type="ctrTitle"/>
          </p:nvPr>
        </p:nvSpPr>
        <p:spPr/>
        <p:txBody>
          <a:bodyPr/>
          <a:lstStyle/>
          <a:p>
            <a:r>
              <a:rPr lang="en-US" dirty="0"/>
              <a:t>Coloring Outside </a:t>
            </a:r>
            <a:br>
              <a:rPr lang="en-US" dirty="0"/>
            </a:br>
            <a:r>
              <a:rPr lang="en-US" dirty="0"/>
              <a:t>the Line</a:t>
            </a:r>
          </a:p>
        </p:txBody>
      </p:sp>
      <p:sp>
        <p:nvSpPr>
          <p:cNvPr id="3" name="Subtitle 2">
            <a:extLst>
              <a:ext uri="{FF2B5EF4-FFF2-40B4-BE49-F238E27FC236}">
                <a16:creationId xmlns:a16="http://schemas.microsoft.com/office/drawing/2014/main" id="{AA4FFAB0-1C76-A4E6-AF50-4FF2E4BDF6DE}"/>
              </a:ext>
            </a:extLst>
          </p:cNvPr>
          <p:cNvSpPr>
            <a:spLocks noGrp="1"/>
          </p:cNvSpPr>
          <p:nvPr>
            <p:ph type="subTitle" idx="1"/>
          </p:nvPr>
        </p:nvSpPr>
        <p:spPr>
          <a:xfrm>
            <a:off x="1524000" y="3602038"/>
            <a:ext cx="7695414" cy="1655762"/>
          </a:xfrm>
        </p:spPr>
        <p:txBody>
          <a:bodyPr/>
          <a:lstStyle/>
          <a:p>
            <a:r>
              <a:rPr lang="en-US" dirty="0"/>
              <a:t>HOME-ARP Rental Development &amp; Non-Congregate Shelter Opportunities</a:t>
            </a:r>
          </a:p>
        </p:txBody>
      </p:sp>
    </p:spTree>
    <p:extLst>
      <p:ext uri="{BB962C8B-B14F-4D97-AF65-F5344CB8AC3E}">
        <p14:creationId xmlns:p14="http://schemas.microsoft.com/office/powerpoint/2010/main" val="1038073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D7A7-2DA1-563B-EE26-8062AA975278}"/>
              </a:ext>
            </a:extLst>
          </p:cNvPr>
          <p:cNvSpPr>
            <a:spLocks noGrp="1"/>
          </p:cNvSpPr>
          <p:nvPr>
            <p:ph type="title"/>
          </p:nvPr>
        </p:nvSpPr>
        <p:spPr/>
        <p:txBody>
          <a:bodyPr/>
          <a:lstStyle/>
          <a:p>
            <a:r>
              <a:rPr lang="en-US" dirty="0"/>
              <a:t>Why This Model Works</a:t>
            </a:r>
          </a:p>
        </p:txBody>
      </p:sp>
      <p:sp>
        <p:nvSpPr>
          <p:cNvPr id="3" name="Content Placeholder 2">
            <a:extLst>
              <a:ext uri="{FF2B5EF4-FFF2-40B4-BE49-F238E27FC236}">
                <a16:creationId xmlns:a16="http://schemas.microsoft.com/office/drawing/2014/main" id="{2A0D8334-50F6-C08C-E608-5C0EC4D4D0DF}"/>
              </a:ext>
            </a:extLst>
          </p:cNvPr>
          <p:cNvSpPr>
            <a:spLocks noGrp="1"/>
          </p:cNvSpPr>
          <p:nvPr>
            <p:ph idx="1"/>
          </p:nvPr>
        </p:nvSpPr>
        <p:spPr/>
        <p:txBody>
          <a:bodyPr/>
          <a:lstStyle/>
          <a:p>
            <a:r>
              <a:rPr lang="en-US" dirty="0"/>
              <a:t>Eliminates financial pressure from debt service</a:t>
            </a:r>
          </a:p>
          <a:p>
            <a:r>
              <a:rPr lang="en-US" dirty="0"/>
              <a:t>Supports </a:t>
            </a:r>
            <a:r>
              <a:rPr lang="en-US" dirty="0" err="1"/>
              <a:t>housing-first+high</a:t>
            </a:r>
            <a:r>
              <a:rPr lang="en-US" dirty="0"/>
              <a:t> acuity populations</a:t>
            </a:r>
          </a:p>
          <a:p>
            <a:r>
              <a:rPr lang="en-US" dirty="0"/>
              <a:t>Creates long-term, mission driven housing asset</a:t>
            </a:r>
          </a:p>
          <a:p>
            <a:r>
              <a:rPr lang="en-US" dirty="0"/>
              <a:t>Fully aligns with HOME-ARP intent</a:t>
            </a:r>
          </a:p>
        </p:txBody>
      </p:sp>
      <p:pic>
        <p:nvPicPr>
          <p:cNvPr id="4" name="Picture 3">
            <a:extLst>
              <a:ext uri="{FF2B5EF4-FFF2-40B4-BE49-F238E27FC236}">
                <a16:creationId xmlns:a16="http://schemas.microsoft.com/office/drawing/2014/main" id="{375CAD86-B817-4BE0-84A5-83593E9DD80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96C3D95-2B25-69F6-1D6B-D38B184A218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97765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20B33-0D66-58D8-9B23-30ED7AA2160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21661" y="-1291278"/>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63EF77A7-FFBA-322C-029C-51CBE4F2896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396344" y="3138264"/>
            <a:ext cx="3446734" cy="4920432"/>
          </a:xfrm>
          <a:prstGeom prst="rect">
            <a:avLst/>
          </a:prstGeom>
        </p:spPr>
      </p:pic>
      <p:sp>
        <p:nvSpPr>
          <p:cNvPr id="7" name="Title 1">
            <a:extLst>
              <a:ext uri="{FF2B5EF4-FFF2-40B4-BE49-F238E27FC236}">
                <a16:creationId xmlns:a16="http://schemas.microsoft.com/office/drawing/2014/main" id="{3CD32C32-6451-EDB6-0DB3-8CB386E4B27C}"/>
              </a:ext>
            </a:extLst>
          </p:cNvPr>
          <p:cNvSpPr>
            <a:spLocks noGrp="1"/>
          </p:cNvSpPr>
          <p:nvPr>
            <p:ph type="title"/>
          </p:nvPr>
        </p:nvSpPr>
        <p:spPr>
          <a:xfrm>
            <a:off x="3635784" y="2655838"/>
            <a:ext cx="4920432" cy="1325563"/>
          </a:xfrm>
        </p:spPr>
        <p:txBody>
          <a:bodyPr>
            <a:normAutofit/>
          </a:bodyPr>
          <a:lstStyle/>
          <a:p>
            <a:pPr algn="ctr"/>
            <a:r>
              <a:rPr lang="en-US" sz="6000" dirty="0"/>
              <a:t>QUESTIONS</a:t>
            </a:r>
          </a:p>
        </p:txBody>
      </p:sp>
    </p:spTree>
    <p:extLst>
      <p:ext uri="{BB962C8B-B14F-4D97-AF65-F5344CB8AC3E}">
        <p14:creationId xmlns:p14="http://schemas.microsoft.com/office/powerpoint/2010/main" val="64472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AFCA-F67F-99A2-F7FB-B8F5543852F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61C3A0E-B86D-7864-D60B-0DDD76783757}"/>
              </a:ext>
            </a:extLst>
          </p:cNvPr>
          <p:cNvSpPr>
            <a:spLocks noGrp="1"/>
          </p:cNvSpPr>
          <p:nvPr>
            <p:ph idx="1"/>
          </p:nvPr>
        </p:nvSpPr>
        <p:spPr/>
        <p:txBody>
          <a:bodyPr>
            <a:normAutofit fontScale="92500" lnSpcReduction="10000"/>
          </a:bodyPr>
          <a:lstStyle/>
          <a:p>
            <a:r>
              <a:rPr lang="en-US" dirty="0"/>
              <a:t>The HOME American Rescue Plan (HOME-ARP) program requires that funds be used to primarily benefit qualifying populations (QPs). </a:t>
            </a:r>
            <a:r>
              <a:rPr lang="en-US" dirty="0">
                <a:solidFill>
                  <a:schemeClr val="accent1"/>
                </a:solidFill>
              </a:rPr>
              <a:t>(</a:t>
            </a:r>
            <a:r>
              <a:rPr lang="en-US" sz="2600" dirty="0">
                <a:solidFill>
                  <a:schemeClr val="accent1"/>
                </a:solidFill>
              </a:rPr>
              <a:t>A household that met the definition of one or more qualifying populations at initial occupancy remains a qualifying household throughout their period of occupancy irrespective of changes in income or whether they continue to meet a qualifying population definition (e.g., no longer qualify as homeless after being admitted to a HOME-ARP unit). </a:t>
            </a:r>
          </a:p>
          <a:p>
            <a:r>
              <a:rPr lang="en-US" dirty="0"/>
              <a:t>However, not more than 30 percent of the total number of rental units assisted with HOME-ARP funds may be occupied by low-income households as defined in 24 CFR 92.2. </a:t>
            </a:r>
            <a:r>
              <a:rPr lang="en-US" dirty="0">
                <a:solidFill>
                  <a:schemeClr val="accent1"/>
                </a:solidFill>
              </a:rPr>
              <a:t>(Low-income families have incomes not exceeding 80% of the median family income for the area.)</a:t>
            </a:r>
          </a:p>
        </p:txBody>
      </p:sp>
    </p:spTree>
    <p:extLst>
      <p:ext uri="{BB962C8B-B14F-4D97-AF65-F5344CB8AC3E}">
        <p14:creationId xmlns:p14="http://schemas.microsoft.com/office/powerpoint/2010/main" val="317150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1F07-87BE-FAB0-368F-8B9A7BF561DB}"/>
              </a:ext>
            </a:extLst>
          </p:cNvPr>
          <p:cNvSpPr>
            <a:spLocks noGrp="1"/>
          </p:cNvSpPr>
          <p:nvPr>
            <p:ph type="title"/>
          </p:nvPr>
        </p:nvSpPr>
        <p:spPr>
          <a:xfrm>
            <a:off x="838200" y="365125"/>
            <a:ext cx="10239375" cy="911225"/>
          </a:xfrm>
        </p:spPr>
        <p:txBody>
          <a:bodyPr/>
          <a:lstStyle/>
          <a:p>
            <a:r>
              <a:rPr lang="en-US" dirty="0"/>
              <a:t>QP1: Homeless</a:t>
            </a:r>
          </a:p>
        </p:txBody>
      </p:sp>
      <p:graphicFrame>
        <p:nvGraphicFramePr>
          <p:cNvPr id="4" name="Content Placeholder 3">
            <a:extLst>
              <a:ext uri="{FF2B5EF4-FFF2-40B4-BE49-F238E27FC236}">
                <a16:creationId xmlns:a16="http://schemas.microsoft.com/office/drawing/2014/main" id="{F6D59962-D92F-6D8D-F7AF-8A76D209C9EC}"/>
              </a:ext>
            </a:extLst>
          </p:cNvPr>
          <p:cNvGraphicFramePr>
            <a:graphicFrameLocks noGrp="1"/>
          </p:cNvGraphicFramePr>
          <p:nvPr>
            <p:ph idx="1"/>
            <p:extLst>
              <p:ext uri="{D42A27DB-BD31-4B8C-83A1-F6EECF244321}">
                <p14:modId xmlns:p14="http://schemas.microsoft.com/office/powerpoint/2010/main" val="3702189462"/>
              </p:ext>
            </p:extLst>
          </p:nvPr>
        </p:nvGraphicFramePr>
        <p:xfrm>
          <a:off x="838200" y="1577975"/>
          <a:ext cx="10144126" cy="5034280"/>
        </p:xfrm>
        <a:graphic>
          <a:graphicData uri="http://schemas.openxmlformats.org/drawingml/2006/table">
            <a:tbl>
              <a:tblPr firstRow="1" bandRow="1">
                <a:tableStyleId>{5C22544A-7EE6-4342-B048-85BDC9FD1C3A}</a:tableStyleId>
              </a:tblPr>
              <a:tblGrid>
                <a:gridCol w="2867026">
                  <a:extLst>
                    <a:ext uri="{9D8B030D-6E8A-4147-A177-3AD203B41FA5}">
                      <a16:colId xmlns:a16="http://schemas.microsoft.com/office/drawing/2014/main" val="2788965480"/>
                    </a:ext>
                  </a:extLst>
                </a:gridCol>
                <a:gridCol w="7277100">
                  <a:extLst>
                    <a:ext uri="{9D8B030D-6E8A-4147-A177-3AD203B41FA5}">
                      <a16:colId xmlns:a16="http://schemas.microsoft.com/office/drawing/2014/main" val="3380461834"/>
                    </a:ext>
                  </a:extLst>
                </a:gridCol>
              </a:tblGrid>
              <a:tr h="370840">
                <a:tc>
                  <a:txBody>
                    <a:bodyPr/>
                    <a:lstStyle/>
                    <a:p>
                      <a:r>
                        <a:rPr lang="en-US" dirty="0"/>
                        <a:t>Citation</a:t>
                      </a:r>
                    </a:p>
                  </a:txBody>
                  <a:tcPr/>
                </a:tc>
                <a:tc>
                  <a:txBody>
                    <a:bodyPr/>
                    <a:lstStyle/>
                    <a:p>
                      <a:r>
                        <a:rPr lang="en-US" dirty="0"/>
                        <a:t>Definition</a:t>
                      </a:r>
                    </a:p>
                  </a:txBody>
                  <a:tcPr/>
                </a:tc>
                <a:extLst>
                  <a:ext uri="{0D108BD9-81ED-4DB2-BD59-A6C34878D82A}">
                    <a16:rowId xmlns:a16="http://schemas.microsoft.com/office/drawing/2014/main" val="1343579394"/>
                  </a:ext>
                </a:extLst>
              </a:tr>
              <a:tr h="370840">
                <a:tc>
                  <a:txBody>
                    <a:bodyPr/>
                    <a:lstStyle/>
                    <a:p>
                      <a:r>
                        <a:rPr lang="en-US" sz="1600" b="1" u="sng" dirty="0">
                          <a:solidFill>
                            <a:schemeClr val="accent1"/>
                          </a:solidFill>
                        </a:rPr>
                        <a:t>24 CFR 91.5(1)</a:t>
                      </a:r>
                    </a:p>
                    <a:p>
                      <a:r>
                        <a:rPr lang="en-US" sz="1600" dirty="0"/>
                        <a:t>referred to as </a:t>
                      </a:r>
                    </a:p>
                    <a:p>
                      <a:r>
                        <a:rPr lang="en-US" sz="1600" dirty="0"/>
                        <a:t>“Literally Homeless” </a:t>
                      </a:r>
                    </a:p>
                  </a:txBody>
                  <a:tcPr/>
                </a:tc>
                <a:tc>
                  <a:txBody>
                    <a:bodyPr/>
                    <a:lstStyle/>
                    <a:p>
                      <a:r>
                        <a:rPr lang="en-US" sz="1200" dirty="0"/>
                        <a:t>An individual or family who lacks a fixed, regular, and adequate nighttime residence, meaning: </a:t>
                      </a:r>
                    </a:p>
                    <a:p>
                      <a:pPr marL="400050" indent="-400050">
                        <a:buAutoNum type="romanLcParenBoth"/>
                      </a:pPr>
                      <a:r>
                        <a:rPr lang="en-US" sz="1200" dirty="0"/>
                        <a:t>A primary nighttime residence that is a public or private place not designed for or ordinarily used as a regular sleeping accommodation for human beings, including a car, park, abandoned building, bus or train station, airport, or camping ground; or</a:t>
                      </a:r>
                    </a:p>
                    <a:p>
                      <a:pPr marL="400050" indent="-400050">
                        <a:buAutoNum type="romanLcParenBoth"/>
                      </a:pPr>
                      <a:r>
                        <a:rPr lang="en-US" sz="1200" dirty="0"/>
                        <a:t>Living in a supervised publicly or privately operated shelter designated to provide temporary living arrangements (including congregate shelters, transitional housing, and hotels and motels paid for by charitable organizations or by federal, state, or local government programs for low-income individuals); or</a:t>
                      </a:r>
                    </a:p>
                    <a:p>
                      <a:pPr marL="400050" indent="-400050">
                        <a:buAutoNum type="romanLcParenBoth"/>
                      </a:pPr>
                      <a:r>
                        <a:rPr lang="en-US" sz="1200" dirty="0"/>
                        <a:t>Exiting an institution where the person resided for 90 days or less and who resided in an emergency shelter or place not meant for human habitation immediately before entering that institution. </a:t>
                      </a:r>
                    </a:p>
                  </a:txBody>
                  <a:tcPr/>
                </a:tc>
                <a:extLst>
                  <a:ext uri="{0D108BD9-81ED-4DB2-BD59-A6C34878D82A}">
                    <a16:rowId xmlns:a16="http://schemas.microsoft.com/office/drawing/2014/main" val="2357423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91.5(2)</a:t>
                      </a:r>
                    </a:p>
                    <a:p>
                      <a:r>
                        <a:rPr lang="en-US" sz="1600" dirty="0"/>
                        <a:t>referred to as being at “Imminent Risk of Homelessness</a:t>
                      </a:r>
                    </a:p>
                  </a:txBody>
                  <a:tcPr/>
                </a:tc>
                <a:tc>
                  <a:txBody>
                    <a:bodyPr/>
                    <a:lstStyle/>
                    <a:p>
                      <a:r>
                        <a:rPr lang="en-US" sz="1200" dirty="0"/>
                        <a:t>Individual or family who will imminently lose their primary nighttime residence, provided that all three of the following criteria are met: </a:t>
                      </a:r>
                    </a:p>
                    <a:p>
                      <a:pPr marL="285750" indent="-285750">
                        <a:buAutoNum type="romanLcParenBoth"/>
                      </a:pPr>
                      <a:r>
                        <a:rPr lang="en-US" sz="1200" dirty="0"/>
                        <a:t>The residence will be lost within 14 days of the date of application for HOME-ARP assistance, and </a:t>
                      </a:r>
                    </a:p>
                    <a:p>
                      <a:pPr marL="285750" indent="-285750">
                        <a:buAutoNum type="romanLcParenBoth"/>
                      </a:pPr>
                      <a:r>
                        <a:rPr lang="en-US" sz="1200" dirty="0"/>
                        <a:t>No subsequent residence has been identified; and </a:t>
                      </a:r>
                    </a:p>
                    <a:p>
                      <a:pPr marL="285750" indent="-285750">
                        <a:buAutoNum type="romanLcParenBoth"/>
                      </a:pPr>
                      <a:r>
                        <a:rPr lang="en-US" sz="1200" dirty="0"/>
                        <a:t>The individual or family lacks the resources or support networks needed to obtain other permanent housing.</a:t>
                      </a:r>
                    </a:p>
                  </a:txBody>
                  <a:tcPr/>
                </a:tc>
                <a:extLst>
                  <a:ext uri="{0D108BD9-81ED-4DB2-BD59-A6C34878D82A}">
                    <a16:rowId xmlns:a16="http://schemas.microsoft.com/office/drawing/2014/main" val="1274656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91.5(3)</a:t>
                      </a:r>
                    </a:p>
                    <a:p>
                      <a:r>
                        <a:rPr lang="en-US" sz="1600" dirty="0"/>
                        <a:t>referred to as “Homeless under other Federal Statutes”</a:t>
                      </a:r>
                    </a:p>
                  </a:txBody>
                  <a:tcPr/>
                </a:tc>
                <a:tc>
                  <a:txBody>
                    <a:bodyPr/>
                    <a:lstStyle/>
                    <a:p>
                      <a:r>
                        <a:rPr lang="en-US" sz="1200" dirty="0"/>
                        <a:t>Unaccompanied youth under 25 years of age or families with children and youth who do not otherwise qualify as homeless under this definition, but who meet all four of the following criteria:</a:t>
                      </a:r>
                    </a:p>
                    <a:p>
                      <a:pPr marL="285750" indent="-285750">
                        <a:buAutoNum type="romanLcParenBoth"/>
                      </a:pPr>
                      <a:r>
                        <a:rPr lang="en-US" sz="1200" dirty="0"/>
                        <a:t>Are defined as homeless under other federal statutes, and </a:t>
                      </a:r>
                    </a:p>
                    <a:p>
                      <a:pPr marL="285750" indent="-285750">
                        <a:buAutoNum type="romanLcParenBoth"/>
                      </a:pPr>
                      <a:r>
                        <a:rPr lang="en-US" sz="1200" dirty="0"/>
                        <a:t>Have not had a lease, ownership interest, or occupancy agreement during the prior 60 days, and </a:t>
                      </a:r>
                    </a:p>
                    <a:p>
                      <a:pPr marL="285750" indent="-285750">
                        <a:buAutoNum type="romanLcParenBoth"/>
                      </a:pPr>
                      <a:r>
                        <a:rPr lang="en-US" sz="1200" dirty="0"/>
                        <a:t>Have experienced persistent instability as measured by two moves or more during the preceding 60 days; and </a:t>
                      </a:r>
                    </a:p>
                    <a:p>
                      <a:pPr marL="285750" indent="-285750">
                        <a:buAutoNum type="romanLcParenBoth"/>
                      </a:pPr>
                      <a:r>
                        <a:rPr lang="en-US" sz="1200" dirty="0"/>
                        <a:t>Can be expected to continue in this status due to health, disability, trauma history, or two or more barriers to employment</a:t>
                      </a:r>
                    </a:p>
                  </a:txBody>
                  <a:tcPr/>
                </a:tc>
                <a:extLst>
                  <a:ext uri="{0D108BD9-81ED-4DB2-BD59-A6C34878D82A}">
                    <a16:rowId xmlns:a16="http://schemas.microsoft.com/office/drawing/2014/main" val="2843041605"/>
                  </a:ext>
                </a:extLst>
              </a:tr>
            </a:tbl>
          </a:graphicData>
        </a:graphic>
      </p:graphicFrame>
    </p:spTree>
    <p:extLst>
      <p:ext uri="{BB962C8B-B14F-4D97-AF65-F5344CB8AC3E}">
        <p14:creationId xmlns:p14="http://schemas.microsoft.com/office/powerpoint/2010/main" val="185297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38F5-1A34-DCB2-AD8E-4C6A51D56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E9676-22FE-E340-3F70-D7C3EA28AE40}"/>
              </a:ext>
            </a:extLst>
          </p:cNvPr>
          <p:cNvSpPr>
            <a:spLocks noGrp="1"/>
          </p:cNvSpPr>
          <p:nvPr>
            <p:ph type="title"/>
          </p:nvPr>
        </p:nvSpPr>
        <p:spPr>
          <a:xfrm>
            <a:off x="838200" y="365126"/>
            <a:ext cx="9610725" cy="520700"/>
          </a:xfrm>
        </p:spPr>
        <p:txBody>
          <a:bodyPr>
            <a:normAutofit fontScale="90000"/>
          </a:bodyPr>
          <a:lstStyle/>
          <a:p>
            <a:r>
              <a:rPr lang="en-US" dirty="0"/>
              <a:t>QP2: At-Risk of Homelessness</a:t>
            </a:r>
          </a:p>
        </p:txBody>
      </p:sp>
      <p:graphicFrame>
        <p:nvGraphicFramePr>
          <p:cNvPr id="4" name="Content Placeholder 3">
            <a:extLst>
              <a:ext uri="{FF2B5EF4-FFF2-40B4-BE49-F238E27FC236}">
                <a16:creationId xmlns:a16="http://schemas.microsoft.com/office/drawing/2014/main" id="{14A38795-5DAB-8887-0F8A-71D501655E8A}"/>
              </a:ext>
            </a:extLst>
          </p:cNvPr>
          <p:cNvGraphicFramePr>
            <a:graphicFrameLocks noGrp="1"/>
          </p:cNvGraphicFramePr>
          <p:nvPr>
            <p:ph idx="1"/>
            <p:extLst>
              <p:ext uri="{D42A27DB-BD31-4B8C-83A1-F6EECF244321}">
                <p14:modId xmlns:p14="http://schemas.microsoft.com/office/powerpoint/2010/main" val="794162720"/>
              </p:ext>
            </p:extLst>
          </p:nvPr>
        </p:nvGraphicFramePr>
        <p:xfrm>
          <a:off x="838200" y="885826"/>
          <a:ext cx="10144126" cy="5826760"/>
        </p:xfrm>
        <a:graphic>
          <a:graphicData uri="http://schemas.openxmlformats.org/drawingml/2006/table">
            <a:tbl>
              <a:tblPr firstRow="1" bandRow="1">
                <a:tableStyleId>{5C22544A-7EE6-4342-B048-85BDC9FD1C3A}</a:tableStyleId>
              </a:tblPr>
              <a:tblGrid>
                <a:gridCol w="2867026">
                  <a:extLst>
                    <a:ext uri="{9D8B030D-6E8A-4147-A177-3AD203B41FA5}">
                      <a16:colId xmlns:a16="http://schemas.microsoft.com/office/drawing/2014/main" val="2788965480"/>
                    </a:ext>
                  </a:extLst>
                </a:gridCol>
                <a:gridCol w="7277100">
                  <a:extLst>
                    <a:ext uri="{9D8B030D-6E8A-4147-A177-3AD203B41FA5}">
                      <a16:colId xmlns:a16="http://schemas.microsoft.com/office/drawing/2014/main" val="3380461834"/>
                    </a:ext>
                  </a:extLst>
                </a:gridCol>
              </a:tblGrid>
              <a:tr h="370840">
                <a:tc>
                  <a:txBody>
                    <a:bodyPr/>
                    <a:lstStyle/>
                    <a:p>
                      <a:r>
                        <a:rPr lang="en-US" dirty="0"/>
                        <a:t>Citation</a:t>
                      </a:r>
                    </a:p>
                  </a:txBody>
                  <a:tcPr/>
                </a:tc>
                <a:tc>
                  <a:txBody>
                    <a:bodyPr/>
                    <a:lstStyle/>
                    <a:p>
                      <a:r>
                        <a:rPr lang="en-US" dirty="0"/>
                        <a:t>Definition</a:t>
                      </a:r>
                    </a:p>
                  </a:txBody>
                  <a:tcPr/>
                </a:tc>
                <a:extLst>
                  <a:ext uri="{0D108BD9-81ED-4DB2-BD59-A6C34878D82A}">
                    <a16:rowId xmlns:a16="http://schemas.microsoft.com/office/drawing/2014/main" val="1343579394"/>
                  </a:ext>
                </a:extLst>
              </a:tr>
              <a:tr h="370840">
                <a:tc>
                  <a:txBody>
                    <a:bodyPr/>
                    <a:lstStyle/>
                    <a:p>
                      <a:r>
                        <a:rPr lang="en-US" sz="1600" b="1" u="sng" dirty="0">
                          <a:solidFill>
                            <a:schemeClr val="accent1"/>
                          </a:solidFill>
                        </a:rPr>
                        <a:t>24 CFR 91.5(1)</a:t>
                      </a:r>
                    </a:p>
                    <a:p>
                      <a:r>
                        <a:rPr lang="en-US" sz="1600" dirty="0"/>
                        <a:t>referred to as “Individuals and Families”</a:t>
                      </a:r>
                    </a:p>
                  </a:txBody>
                  <a:tcPr/>
                </a:tc>
                <a:tc>
                  <a:txBody>
                    <a:bodyPr/>
                    <a:lstStyle/>
                    <a:p>
                      <a:r>
                        <a:rPr lang="en-US" sz="1200" dirty="0"/>
                        <a:t>An individual or family who: </a:t>
                      </a:r>
                    </a:p>
                    <a:p>
                      <a:pPr marL="285750" indent="-285750">
                        <a:buAutoNum type="romanLcParenBoth"/>
                      </a:pPr>
                      <a:r>
                        <a:rPr lang="en-US" sz="1200" dirty="0"/>
                        <a:t>Has income below 30% of AMI, and </a:t>
                      </a:r>
                    </a:p>
                    <a:p>
                      <a:pPr marL="285750" indent="-285750">
                        <a:buAutoNum type="romanLcParenBoth"/>
                      </a:pPr>
                      <a:r>
                        <a:rPr lang="en-US" sz="1200" dirty="0"/>
                        <a:t>Lacks sufficient resources to prevent immediate homelessness (as described in QP1above), and </a:t>
                      </a:r>
                    </a:p>
                    <a:p>
                      <a:pPr marL="285750" indent="-285750">
                        <a:buAutoNum type="romanLcParenBoth"/>
                      </a:pPr>
                      <a:r>
                        <a:rPr lang="en-US" sz="1200" dirty="0"/>
                        <a:t>Meets one of the following conditions: </a:t>
                      </a:r>
                    </a:p>
                    <a:p>
                      <a:pPr marL="0" indent="0">
                        <a:buNone/>
                      </a:pPr>
                      <a:r>
                        <a:rPr lang="en-US" sz="1200" dirty="0"/>
                        <a:t> </a:t>
                      </a:r>
                    </a:p>
                    <a:p>
                      <a:pPr marL="0" indent="0">
                        <a:buNone/>
                      </a:pPr>
                      <a:r>
                        <a:rPr lang="en-US" sz="1200" dirty="0"/>
                        <a:t>(A) Has moved because of economic reasons two or more times during the 60 days immediately preceding the application for homelessness prevention assistance; </a:t>
                      </a:r>
                    </a:p>
                    <a:p>
                      <a:pPr marL="0" indent="0">
                        <a:buNone/>
                      </a:pPr>
                      <a:r>
                        <a:rPr lang="en-US" sz="1200" dirty="0"/>
                        <a:t>(B) Is living in the home of another because of economic hardship; </a:t>
                      </a:r>
                    </a:p>
                    <a:p>
                      <a:pPr marL="0" indent="0">
                        <a:buNone/>
                      </a:pPr>
                      <a:r>
                        <a:rPr lang="en-US" sz="1200" dirty="0"/>
                        <a:t>(C) Has been notified in writing that their right to occupy their current housing or living situation will be terminated within 21 days after the date of application for assistance; </a:t>
                      </a:r>
                    </a:p>
                    <a:p>
                      <a:pPr marL="0" indent="0">
                        <a:buNone/>
                      </a:pPr>
                      <a:r>
                        <a:rPr lang="en-US" sz="1200" dirty="0"/>
                        <a:t>(D) Lives in a hotel or motel and the cost of the hotel or motel stay is not paid by charitable organizations or by federal, State, or local government programs for low-income individuals; </a:t>
                      </a:r>
                    </a:p>
                    <a:p>
                      <a:pPr marL="0" indent="0">
                        <a:buNone/>
                      </a:pPr>
                      <a:r>
                        <a:rPr lang="en-US" sz="1200" dirty="0"/>
                        <a:t>(E) Lives in a single-room occupancy or efficiency apartment unit in which there reside more than two persons or lives in a larger housing unit in which there reside more than 1.5 people per room, as defined by the U.S. Census Bureau; </a:t>
                      </a:r>
                    </a:p>
                    <a:p>
                      <a:pPr marL="0" indent="0">
                        <a:buNone/>
                      </a:pPr>
                      <a:r>
                        <a:rPr lang="en-US" sz="1200" dirty="0"/>
                        <a:t>(F) Is exiting a publicly funded institution, or system of care (such as a health-care facility, a mental health facility, foster care or other youth facility, or correction program or institution); or </a:t>
                      </a:r>
                    </a:p>
                    <a:p>
                      <a:pPr marL="0" indent="0">
                        <a:buNone/>
                      </a:pPr>
                      <a:r>
                        <a:rPr lang="en-US" sz="1200" dirty="0"/>
                        <a:t>(G) Otherwise lives in housing that has characteristics associated with instability and an increased risk of homelessness</a:t>
                      </a:r>
                    </a:p>
                  </a:txBody>
                  <a:tcPr/>
                </a:tc>
                <a:extLst>
                  <a:ext uri="{0D108BD9-81ED-4DB2-BD59-A6C34878D82A}">
                    <a16:rowId xmlns:a16="http://schemas.microsoft.com/office/drawing/2014/main" val="2357423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91.5(2)</a:t>
                      </a:r>
                    </a:p>
                    <a:p>
                      <a:r>
                        <a:rPr lang="en-US" sz="1600" dirty="0"/>
                        <a:t>referred to as “Unaccompanied Children and Youth”</a:t>
                      </a:r>
                    </a:p>
                  </a:txBody>
                  <a:tcPr/>
                </a:tc>
                <a:tc>
                  <a:txBody>
                    <a:bodyPr/>
                    <a:lstStyle/>
                    <a:p>
                      <a:r>
                        <a:rPr lang="en-US" sz="1200" dirty="0"/>
                        <a:t>A child or youth who does not qualify as “homeless” under this section but qualifies as homeless under another Federal statute. </a:t>
                      </a:r>
                    </a:p>
                  </a:txBody>
                  <a:tcPr/>
                </a:tc>
                <a:extLst>
                  <a:ext uri="{0D108BD9-81ED-4DB2-BD59-A6C34878D82A}">
                    <a16:rowId xmlns:a16="http://schemas.microsoft.com/office/drawing/2014/main" val="1274656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91.5(3)</a:t>
                      </a:r>
                    </a:p>
                    <a:p>
                      <a:r>
                        <a:rPr lang="en-US" sz="1600" dirty="0"/>
                        <a:t>referred to as “Families with Children and Youth”</a:t>
                      </a:r>
                    </a:p>
                  </a:txBody>
                  <a:tcPr/>
                </a:tc>
                <a:tc>
                  <a:txBody>
                    <a:bodyPr/>
                    <a:lstStyle/>
                    <a:p>
                      <a:r>
                        <a:rPr lang="en-US" sz="1200" dirty="0"/>
                        <a:t>An unaccompanied youth who does not qualify as homeless under the homeless definition but qualifies as homeless under section 725(2) of the McKinney-Vento Homeless Assistance Act, and the parent(s) or guardian(s) of that child or youth if living with them.</a:t>
                      </a:r>
                    </a:p>
                  </a:txBody>
                  <a:tcPr/>
                </a:tc>
                <a:extLst>
                  <a:ext uri="{0D108BD9-81ED-4DB2-BD59-A6C34878D82A}">
                    <a16:rowId xmlns:a16="http://schemas.microsoft.com/office/drawing/2014/main" val="2843041605"/>
                  </a:ext>
                </a:extLst>
              </a:tr>
            </a:tbl>
          </a:graphicData>
        </a:graphic>
      </p:graphicFrame>
    </p:spTree>
    <p:extLst>
      <p:ext uri="{BB962C8B-B14F-4D97-AF65-F5344CB8AC3E}">
        <p14:creationId xmlns:p14="http://schemas.microsoft.com/office/powerpoint/2010/main" val="298118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FBDF8-C964-C053-4D38-E1DD3005E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FA29C-28FC-CE0C-9B85-AE90AF458181}"/>
              </a:ext>
            </a:extLst>
          </p:cNvPr>
          <p:cNvSpPr>
            <a:spLocks noGrp="1"/>
          </p:cNvSpPr>
          <p:nvPr>
            <p:ph type="title"/>
          </p:nvPr>
        </p:nvSpPr>
        <p:spPr>
          <a:xfrm>
            <a:off x="838200" y="203200"/>
            <a:ext cx="9363075" cy="396875"/>
          </a:xfrm>
        </p:spPr>
        <p:txBody>
          <a:bodyPr>
            <a:noAutofit/>
          </a:bodyPr>
          <a:lstStyle/>
          <a:p>
            <a:r>
              <a:rPr lang="en-US" sz="1600" dirty="0"/>
              <a:t>QP3: Fleeing, or Attempting to Flee, Domestic Violence, Dating Violence, Sexual </a:t>
            </a:r>
            <a:r>
              <a:rPr lang="en-US" sz="1600" dirty="0" err="1"/>
              <a:t>Assualt</a:t>
            </a:r>
            <a:r>
              <a:rPr lang="en-US" sz="1600" dirty="0"/>
              <a:t>, Stalking, or Human Trafficking</a:t>
            </a:r>
          </a:p>
        </p:txBody>
      </p:sp>
      <p:graphicFrame>
        <p:nvGraphicFramePr>
          <p:cNvPr id="4" name="Content Placeholder 3">
            <a:extLst>
              <a:ext uri="{FF2B5EF4-FFF2-40B4-BE49-F238E27FC236}">
                <a16:creationId xmlns:a16="http://schemas.microsoft.com/office/drawing/2014/main" id="{D51AB1BF-24ED-B5B3-345E-CB20F867AB82}"/>
              </a:ext>
            </a:extLst>
          </p:cNvPr>
          <p:cNvGraphicFramePr>
            <a:graphicFrameLocks noGrp="1"/>
          </p:cNvGraphicFramePr>
          <p:nvPr>
            <p:ph idx="1"/>
            <p:extLst>
              <p:ext uri="{D42A27DB-BD31-4B8C-83A1-F6EECF244321}">
                <p14:modId xmlns:p14="http://schemas.microsoft.com/office/powerpoint/2010/main" val="3941843931"/>
              </p:ext>
            </p:extLst>
          </p:nvPr>
        </p:nvGraphicFramePr>
        <p:xfrm>
          <a:off x="733425" y="692150"/>
          <a:ext cx="10144126" cy="6070600"/>
        </p:xfrm>
        <a:graphic>
          <a:graphicData uri="http://schemas.openxmlformats.org/drawingml/2006/table">
            <a:tbl>
              <a:tblPr firstRow="1" bandRow="1">
                <a:tableStyleId>{5C22544A-7EE6-4342-B048-85BDC9FD1C3A}</a:tableStyleId>
              </a:tblPr>
              <a:tblGrid>
                <a:gridCol w="2867026">
                  <a:extLst>
                    <a:ext uri="{9D8B030D-6E8A-4147-A177-3AD203B41FA5}">
                      <a16:colId xmlns:a16="http://schemas.microsoft.com/office/drawing/2014/main" val="2788965480"/>
                    </a:ext>
                  </a:extLst>
                </a:gridCol>
                <a:gridCol w="7277100">
                  <a:extLst>
                    <a:ext uri="{9D8B030D-6E8A-4147-A177-3AD203B41FA5}">
                      <a16:colId xmlns:a16="http://schemas.microsoft.com/office/drawing/2014/main" val="3380461834"/>
                    </a:ext>
                  </a:extLst>
                </a:gridCol>
              </a:tblGrid>
              <a:tr h="370840">
                <a:tc>
                  <a:txBody>
                    <a:bodyPr/>
                    <a:lstStyle/>
                    <a:p>
                      <a:r>
                        <a:rPr lang="en-US" dirty="0"/>
                        <a:t>Citation</a:t>
                      </a:r>
                    </a:p>
                  </a:txBody>
                  <a:tcPr/>
                </a:tc>
                <a:tc>
                  <a:txBody>
                    <a:bodyPr/>
                    <a:lstStyle/>
                    <a:p>
                      <a:r>
                        <a:rPr lang="en-US" dirty="0"/>
                        <a:t>Definition</a:t>
                      </a:r>
                    </a:p>
                  </a:txBody>
                  <a:tcPr/>
                </a:tc>
                <a:extLst>
                  <a:ext uri="{0D108BD9-81ED-4DB2-BD59-A6C34878D82A}">
                    <a16:rowId xmlns:a16="http://schemas.microsoft.com/office/drawing/2014/main" val="1343579394"/>
                  </a:ext>
                </a:extLst>
              </a:tr>
              <a:tr h="370840">
                <a:tc>
                  <a:txBody>
                    <a:bodyPr/>
                    <a:lstStyle/>
                    <a:p>
                      <a:r>
                        <a:rPr lang="en-US" sz="1600" b="1" u="sng" dirty="0">
                          <a:solidFill>
                            <a:schemeClr val="accent1"/>
                          </a:solidFill>
                        </a:rPr>
                        <a:t>24 CFR 5.2003</a:t>
                      </a:r>
                    </a:p>
                    <a:p>
                      <a:r>
                        <a:rPr lang="en-US" sz="1600" dirty="0"/>
                        <a:t>Domestic Violence</a:t>
                      </a:r>
                    </a:p>
                  </a:txBody>
                  <a:tcPr/>
                </a:tc>
                <a:tc>
                  <a:txBody>
                    <a:bodyPr/>
                    <a:lstStyle/>
                    <a:p>
                      <a:r>
                        <a:rPr lang="en-US" sz="1200" dirty="0"/>
                        <a:t>Domestic violence includes felony or misdemeanor crimes of violence committed by one of the following: </a:t>
                      </a:r>
                    </a:p>
                    <a:p>
                      <a:endParaRPr lang="en-US" sz="1200" dirty="0"/>
                    </a:p>
                    <a:p>
                      <a:pPr marL="228600" indent="-228600">
                        <a:buAutoNum type="arabicParenR"/>
                      </a:pPr>
                      <a:r>
                        <a:rPr lang="en-US" sz="1200" dirty="0"/>
                        <a:t>A current or former spouse or intimate partner; </a:t>
                      </a:r>
                    </a:p>
                    <a:p>
                      <a:pPr marL="228600" indent="-228600">
                        <a:buAutoNum type="arabicParenR"/>
                      </a:pPr>
                      <a:r>
                        <a:rPr lang="en-US" sz="1200" dirty="0"/>
                        <a:t>A person with whom the victim shares a child; </a:t>
                      </a:r>
                    </a:p>
                    <a:p>
                      <a:pPr marL="228600" indent="-228600">
                        <a:buAutoNum type="arabicParenR"/>
                      </a:pPr>
                      <a:r>
                        <a:rPr lang="en-US" sz="1200" dirty="0"/>
                        <a:t>A person who is cohabitating with or has cohabitated with the victim as a spouse or intimate partner; </a:t>
                      </a:r>
                    </a:p>
                    <a:p>
                      <a:pPr marL="228600" indent="-228600">
                        <a:buAutoNum type="arabicParenR"/>
                      </a:pPr>
                      <a:r>
                        <a:rPr lang="en-US" sz="1200" dirty="0"/>
                        <a:t>A person who is considered a spouse according to the laws of the participating jurisdiction where HOME-ARP services are being provided; </a:t>
                      </a:r>
                    </a:p>
                    <a:p>
                      <a:pPr marL="228600" indent="-228600">
                        <a:buAutoNum type="arabicParenR"/>
                      </a:pPr>
                      <a:r>
                        <a:rPr lang="en-US" sz="1200" dirty="0"/>
                        <a:t>Any other person committing violence against a person who is protected under the domestic or family violence laws in Mississippi</a:t>
                      </a:r>
                    </a:p>
                  </a:txBody>
                  <a:tcPr/>
                </a:tc>
                <a:extLst>
                  <a:ext uri="{0D108BD9-81ED-4DB2-BD59-A6C34878D82A}">
                    <a16:rowId xmlns:a16="http://schemas.microsoft.com/office/drawing/2014/main" val="2357423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5.2003</a:t>
                      </a:r>
                    </a:p>
                    <a:p>
                      <a:r>
                        <a:rPr lang="en-US" sz="1600" dirty="0"/>
                        <a:t>Dating Violence</a:t>
                      </a:r>
                    </a:p>
                  </a:txBody>
                  <a:tcPr/>
                </a:tc>
                <a:tc>
                  <a:txBody>
                    <a:bodyPr/>
                    <a:lstStyle/>
                    <a:p>
                      <a:r>
                        <a:rPr lang="en-US" sz="1200" dirty="0"/>
                        <a:t>Dating violence means violence committed by a person: </a:t>
                      </a:r>
                    </a:p>
                    <a:p>
                      <a:endParaRPr lang="en-US" sz="1200" dirty="0"/>
                    </a:p>
                    <a:p>
                      <a:pPr marL="228600" indent="-228600">
                        <a:buAutoNum type="arabicParenR"/>
                      </a:pPr>
                      <a:r>
                        <a:rPr lang="en-US" sz="1200" dirty="0"/>
                        <a:t>Who is or has been in a social relationship of a romantic or intimate nature with the victim, AND </a:t>
                      </a:r>
                    </a:p>
                    <a:p>
                      <a:pPr marL="228600" indent="-228600">
                        <a:buAutoNum type="arabicParenR"/>
                      </a:pPr>
                      <a:r>
                        <a:rPr lang="en-US" sz="1200" dirty="0"/>
                        <a:t>The existence of such a relationship is determined based on a consideration of the following factors: </a:t>
                      </a:r>
                    </a:p>
                    <a:p>
                      <a:pPr marL="228600" indent="-228600">
                        <a:buAutoNum type="alphaLcPeriod"/>
                      </a:pPr>
                      <a:r>
                        <a:rPr lang="en-US" sz="1200" dirty="0"/>
                        <a:t>The length of the relationship; </a:t>
                      </a:r>
                    </a:p>
                    <a:p>
                      <a:pPr marL="228600" indent="-228600">
                        <a:buAutoNum type="alphaLcPeriod"/>
                      </a:pPr>
                      <a:r>
                        <a:rPr lang="en-US" sz="1200" dirty="0"/>
                        <a:t>The type of relationship; and </a:t>
                      </a:r>
                    </a:p>
                    <a:p>
                      <a:pPr marL="228600" indent="-228600">
                        <a:buAutoNum type="alphaLcPeriod"/>
                      </a:pPr>
                      <a:r>
                        <a:rPr lang="en-US" sz="1200" dirty="0"/>
                        <a:t>The frequency of interaction between the persons involved. </a:t>
                      </a:r>
                    </a:p>
                  </a:txBody>
                  <a:tcPr/>
                </a:tc>
                <a:extLst>
                  <a:ext uri="{0D108BD9-81ED-4DB2-BD59-A6C34878D82A}">
                    <a16:rowId xmlns:a16="http://schemas.microsoft.com/office/drawing/2014/main" val="1274656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1"/>
                          </a:solidFill>
                        </a:rPr>
                        <a:t>24 CFR 5.2003</a:t>
                      </a:r>
                    </a:p>
                    <a:p>
                      <a:r>
                        <a:rPr lang="en-US" sz="1600" dirty="0"/>
                        <a:t>Sexual Assault</a:t>
                      </a:r>
                    </a:p>
                  </a:txBody>
                  <a:tcPr/>
                </a:tc>
                <a:tc>
                  <a:txBody>
                    <a:bodyPr/>
                    <a:lstStyle/>
                    <a:p>
                      <a:r>
                        <a:rPr lang="en-US" sz="1200" dirty="0"/>
                        <a:t>Sexual assault means any nonconsensual sexual act proscribed by Federal, Tribal, or State law, including when the victim lacks capacity to consent.</a:t>
                      </a:r>
                    </a:p>
                  </a:txBody>
                  <a:tcPr/>
                </a:tc>
                <a:extLst>
                  <a:ext uri="{0D108BD9-81ED-4DB2-BD59-A6C34878D82A}">
                    <a16:rowId xmlns:a16="http://schemas.microsoft.com/office/drawing/2014/main" val="2843041605"/>
                  </a:ext>
                </a:extLst>
              </a:tr>
              <a:tr h="370840">
                <a:tc>
                  <a:txBody>
                    <a:bodyPr/>
                    <a:lstStyle/>
                    <a:p>
                      <a:r>
                        <a:rPr lang="en-US" sz="1600" b="1" u="sng" dirty="0">
                          <a:solidFill>
                            <a:schemeClr val="accent1"/>
                          </a:solidFill>
                        </a:rPr>
                        <a:t>24 CFR 5.2003</a:t>
                      </a:r>
                    </a:p>
                    <a:p>
                      <a:r>
                        <a:rPr lang="en-US" sz="1600" dirty="0"/>
                        <a:t>Stalking</a:t>
                      </a:r>
                    </a:p>
                  </a:txBody>
                  <a:tcPr/>
                </a:tc>
                <a:tc>
                  <a:txBody>
                    <a:bodyPr/>
                    <a:lstStyle/>
                    <a:p>
                      <a:pPr marL="0" indent="0">
                        <a:buNone/>
                      </a:pPr>
                      <a:r>
                        <a:rPr lang="en-US" sz="1200" dirty="0"/>
                        <a:t>Stalking means engaging in a course of conduct directed at a specific person that would cause a reasonable person to:</a:t>
                      </a:r>
                    </a:p>
                    <a:p>
                      <a:pPr marL="228600" indent="-228600">
                        <a:buAutoNum type="arabicParenBoth"/>
                      </a:pPr>
                      <a:r>
                        <a:rPr lang="en-US" sz="1200" dirty="0"/>
                        <a:t>Fear for their safety or the safety of others; or </a:t>
                      </a:r>
                    </a:p>
                    <a:p>
                      <a:pPr marL="228600" indent="-228600">
                        <a:buAutoNum type="arabicParenBoth"/>
                      </a:pPr>
                      <a:r>
                        <a:rPr lang="en-US" sz="1200" dirty="0"/>
                        <a:t>suffer emotional distress. </a:t>
                      </a:r>
                    </a:p>
                  </a:txBody>
                  <a:tcPr/>
                </a:tc>
                <a:extLst>
                  <a:ext uri="{0D108BD9-81ED-4DB2-BD59-A6C34878D82A}">
                    <a16:rowId xmlns:a16="http://schemas.microsoft.com/office/drawing/2014/main" val="3439289377"/>
                  </a:ext>
                </a:extLst>
              </a:tr>
              <a:tr h="370840">
                <a:tc>
                  <a:txBody>
                    <a:bodyPr/>
                    <a:lstStyle/>
                    <a:p>
                      <a:r>
                        <a:rPr lang="en-US" sz="1600" b="1" u="sng" dirty="0">
                          <a:solidFill>
                            <a:schemeClr val="accent1"/>
                          </a:solidFill>
                        </a:rPr>
                        <a:t>22 U.S.C. 7102</a:t>
                      </a:r>
                    </a:p>
                    <a:p>
                      <a:r>
                        <a:rPr lang="en-US" sz="1600" dirty="0"/>
                        <a:t>Human Trafficking</a:t>
                      </a:r>
                    </a:p>
                  </a:txBody>
                  <a:tcPr/>
                </a:tc>
                <a:tc>
                  <a:txBody>
                    <a:bodyPr/>
                    <a:lstStyle/>
                    <a:p>
                      <a:pPr marL="171450" indent="-171450">
                        <a:buFont typeface="Wingdings" panose="05000000000000000000" pitchFamily="2" charset="2"/>
                        <a:buChar char="§"/>
                      </a:pPr>
                      <a:r>
                        <a:rPr lang="en-US" sz="1200" dirty="0"/>
                        <a:t>Sex trafficking means the recruitment, harboring, transportation, provision, obtaining, patronizing, or soliciting of a person for the purpose of a commercial sex act, in which the commercial sex act is induced by force, fraud, or coercion, or to a minor under 18 years of age </a:t>
                      </a:r>
                    </a:p>
                    <a:p>
                      <a:pPr marL="171450" indent="-171450">
                        <a:buFont typeface="Wingdings" panose="05000000000000000000" pitchFamily="2" charset="2"/>
                        <a:buChar char="§"/>
                      </a:pPr>
                      <a:r>
                        <a:rPr lang="en-US" sz="1200" dirty="0"/>
                        <a:t>Labor trafficking means the recruitment, harboring, transportation, provision, or obtaining of a person for labor or services, through the use of force, fraud, or coercion for the purpose of subjection to involuntary servitude, peonage, debt bondage, or slavery</a:t>
                      </a:r>
                    </a:p>
                  </a:txBody>
                  <a:tcPr/>
                </a:tc>
                <a:extLst>
                  <a:ext uri="{0D108BD9-81ED-4DB2-BD59-A6C34878D82A}">
                    <a16:rowId xmlns:a16="http://schemas.microsoft.com/office/drawing/2014/main" val="1826074080"/>
                  </a:ext>
                </a:extLst>
              </a:tr>
            </a:tbl>
          </a:graphicData>
        </a:graphic>
      </p:graphicFrame>
    </p:spTree>
    <p:extLst>
      <p:ext uri="{BB962C8B-B14F-4D97-AF65-F5344CB8AC3E}">
        <p14:creationId xmlns:p14="http://schemas.microsoft.com/office/powerpoint/2010/main" val="300333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4583-F384-7AD2-9234-7EDD99656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A7AD7-7C3C-477A-22D8-F6D9C0CD3325}"/>
              </a:ext>
            </a:extLst>
          </p:cNvPr>
          <p:cNvSpPr>
            <a:spLocks noGrp="1"/>
          </p:cNvSpPr>
          <p:nvPr>
            <p:ph type="title"/>
          </p:nvPr>
        </p:nvSpPr>
        <p:spPr>
          <a:xfrm>
            <a:off x="838200" y="365126"/>
            <a:ext cx="9401175" cy="596899"/>
          </a:xfrm>
        </p:spPr>
        <p:txBody>
          <a:bodyPr>
            <a:normAutofit fontScale="90000"/>
          </a:bodyPr>
          <a:lstStyle/>
          <a:p>
            <a:r>
              <a:rPr lang="en-US" dirty="0"/>
              <a:t>QP4: Other Populations</a:t>
            </a:r>
          </a:p>
        </p:txBody>
      </p:sp>
      <p:graphicFrame>
        <p:nvGraphicFramePr>
          <p:cNvPr id="4" name="Content Placeholder 3">
            <a:extLst>
              <a:ext uri="{FF2B5EF4-FFF2-40B4-BE49-F238E27FC236}">
                <a16:creationId xmlns:a16="http://schemas.microsoft.com/office/drawing/2014/main" id="{DEBA22BA-F090-56DC-9D67-8DCFD32D02A2}"/>
              </a:ext>
            </a:extLst>
          </p:cNvPr>
          <p:cNvGraphicFramePr>
            <a:graphicFrameLocks noGrp="1"/>
          </p:cNvGraphicFramePr>
          <p:nvPr>
            <p:ph idx="1"/>
            <p:extLst>
              <p:ext uri="{D42A27DB-BD31-4B8C-83A1-F6EECF244321}">
                <p14:modId xmlns:p14="http://schemas.microsoft.com/office/powerpoint/2010/main" val="423783"/>
              </p:ext>
            </p:extLst>
          </p:nvPr>
        </p:nvGraphicFramePr>
        <p:xfrm>
          <a:off x="838201" y="878839"/>
          <a:ext cx="9753599" cy="5974080"/>
        </p:xfrm>
        <a:graphic>
          <a:graphicData uri="http://schemas.openxmlformats.org/drawingml/2006/table">
            <a:tbl>
              <a:tblPr firstRow="1" bandRow="1">
                <a:tableStyleId>{5C22544A-7EE6-4342-B048-85BDC9FD1C3A}</a:tableStyleId>
              </a:tblPr>
              <a:tblGrid>
                <a:gridCol w="2756651">
                  <a:extLst>
                    <a:ext uri="{9D8B030D-6E8A-4147-A177-3AD203B41FA5}">
                      <a16:colId xmlns:a16="http://schemas.microsoft.com/office/drawing/2014/main" val="2788965480"/>
                    </a:ext>
                  </a:extLst>
                </a:gridCol>
                <a:gridCol w="6996948">
                  <a:extLst>
                    <a:ext uri="{9D8B030D-6E8A-4147-A177-3AD203B41FA5}">
                      <a16:colId xmlns:a16="http://schemas.microsoft.com/office/drawing/2014/main" val="3380461834"/>
                    </a:ext>
                  </a:extLst>
                </a:gridCol>
              </a:tblGrid>
              <a:tr h="353669">
                <a:tc>
                  <a:txBody>
                    <a:bodyPr/>
                    <a:lstStyle/>
                    <a:p>
                      <a:r>
                        <a:rPr lang="en-US" dirty="0"/>
                        <a:t>Citation</a:t>
                      </a:r>
                    </a:p>
                  </a:txBody>
                  <a:tcPr/>
                </a:tc>
                <a:tc>
                  <a:txBody>
                    <a:bodyPr/>
                    <a:lstStyle/>
                    <a:p>
                      <a:r>
                        <a:rPr lang="en-US" dirty="0"/>
                        <a:t>Definition</a:t>
                      </a:r>
                    </a:p>
                  </a:txBody>
                  <a:tcPr/>
                </a:tc>
                <a:extLst>
                  <a:ext uri="{0D108BD9-81ED-4DB2-BD59-A6C34878D82A}">
                    <a16:rowId xmlns:a16="http://schemas.microsoft.com/office/drawing/2014/main" val="1343579394"/>
                  </a:ext>
                </a:extLst>
              </a:tr>
              <a:tr h="1267314">
                <a:tc>
                  <a:txBody>
                    <a:bodyPr/>
                    <a:lstStyle/>
                    <a:p>
                      <a:r>
                        <a:rPr lang="en-US" sz="1600" dirty="0"/>
                        <a:t>CPD-21-10 IV A. 4.(1) referred to as </a:t>
                      </a:r>
                      <a:r>
                        <a:rPr lang="en-US" sz="1600" b="1" dirty="0"/>
                        <a:t>“Other families requiring services or housing assistance to prevent homelessness"</a:t>
                      </a:r>
                    </a:p>
                  </a:txBody>
                  <a:tcPr/>
                </a:tc>
                <a:tc>
                  <a:txBody>
                    <a:bodyPr/>
                    <a:lstStyle/>
                    <a:p>
                      <a:r>
                        <a:rPr lang="en-US" sz="1200" dirty="0"/>
                        <a:t>Other Families Required Services or Housing Assistance to Prevent Homelessness who previously met criteria “homeless” as defined in 24 CFR 91.5 </a:t>
                      </a:r>
                      <a:r>
                        <a:rPr lang="en-US" sz="1200" b="1" dirty="0"/>
                        <a:t>and</a:t>
                      </a:r>
                      <a:r>
                        <a:rPr lang="en-US" sz="1200" dirty="0"/>
                        <a:t> received time-limited assistance to become housed </a:t>
                      </a:r>
                      <a:r>
                        <a:rPr lang="en-US" sz="1200" b="1" dirty="0"/>
                        <a:t>and </a:t>
                      </a:r>
                      <a:r>
                        <a:rPr lang="en-US" sz="1200" dirty="0"/>
                        <a:t>are now in need of additional housing assistance or supportive services to avoid becoming “homeless” (as defined in 24 CFR 91.5) again. </a:t>
                      </a:r>
                    </a:p>
                  </a:txBody>
                  <a:tcPr/>
                </a:tc>
                <a:extLst>
                  <a:ext uri="{0D108BD9-81ED-4DB2-BD59-A6C34878D82A}">
                    <a16:rowId xmlns:a16="http://schemas.microsoft.com/office/drawing/2014/main" val="2357423864"/>
                  </a:ext>
                </a:extLst>
              </a:tr>
              <a:tr h="4155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CPD-21-10 IV A. 4.(2) referred to as </a:t>
                      </a:r>
                      <a:r>
                        <a:rPr lang="en-US" sz="1600" b="1" dirty="0"/>
                        <a:t>“Other populations with the greatest risk of housing instability”</a:t>
                      </a:r>
                    </a:p>
                  </a:txBody>
                  <a:tcPr/>
                </a:tc>
                <a:tc>
                  <a:txBody>
                    <a:bodyPr/>
                    <a:lstStyle/>
                    <a:p>
                      <a:pPr marL="285750" indent="-285750">
                        <a:buAutoNum type="romanLcPeriod"/>
                      </a:pPr>
                      <a:r>
                        <a:rPr lang="en-US" sz="1200" dirty="0"/>
                        <a:t>Households annual income is below 30% AMI and they are experiencing severe cost burden (i.e., paying more than 50% of monthly household income toward housing costs), OR </a:t>
                      </a:r>
                    </a:p>
                    <a:p>
                      <a:pPr marL="285750" indent="-285750">
                        <a:buAutoNum type="romanLcPeriod"/>
                      </a:pPr>
                      <a:r>
                        <a:rPr lang="en-US" sz="1200" dirty="0"/>
                        <a:t>Households has an annual income that is less than or equal to 50% of the area median income and they meet one of the following conditions: </a:t>
                      </a:r>
                    </a:p>
                    <a:p>
                      <a:pPr marL="228600" indent="-228600">
                        <a:buAutoNum type="alphaUcParenBoth"/>
                      </a:pPr>
                      <a:r>
                        <a:rPr lang="en-US" sz="1200" dirty="0"/>
                        <a:t>Has moved because of economic reasons two or more times during the 60 days immediately preceding the application for homelessness prevention assistance; </a:t>
                      </a:r>
                    </a:p>
                    <a:p>
                      <a:pPr marL="228600" indent="-228600">
                        <a:buAutoNum type="alphaUcParenBoth"/>
                      </a:pPr>
                      <a:endParaRPr lang="en-US" sz="1200" dirty="0"/>
                    </a:p>
                    <a:p>
                      <a:pPr marL="0" indent="0">
                        <a:buNone/>
                      </a:pPr>
                      <a:r>
                        <a:rPr lang="en-US" sz="1200" dirty="0"/>
                        <a:t>(B) Is living in the home of another because of economic hardship; </a:t>
                      </a:r>
                    </a:p>
                    <a:p>
                      <a:pPr marL="0" indent="0">
                        <a:buNone/>
                      </a:pPr>
                      <a:endParaRPr lang="en-US" sz="1200" dirty="0"/>
                    </a:p>
                    <a:p>
                      <a:pPr marL="0" indent="0">
                        <a:buNone/>
                      </a:pPr>
                      <a:r>
                        <a:rPr lang="en-US" sz="1200" dirty="0"/>
                        <a:t>(C) Has been notified in writing that their right to occupy their current housing or living situation will be terminated within 21 days after the date of application for assistance; </a:t>
                      </a:r>
                    </a:p>
                    <a:p>
                      <a:pPr marL="0" indent="0">
                        <a:buNone/>
                      </a:pPr>
                      <a:endParaRPr lang="en-US" sz="1200" dirty="0"/>
                    </a:p>
                    <a:p>
                      <a:pPr marL="0" indent="0">
                        <a:buNone/>
                      </a:pPr>
                      <a:r>
                        <a:rPr lang="en-US" sz="1200" dirty="0"/>
                        <a:t>D) Lives in a hotel or motel and the cost of the hotel or motel stay is not paid by charitable organizations or by federal, State, or local government programs for low-income individuals; </a:t>
                      </a:r>
                    </a:p>
                    <a:p>
                      <a:pPr marL="0" indent="0">
                        <a:buNone/>
                      </a:pPr>
                      <a:endParaRPr lang="en-US" sz="1200" dirty="0"/>
                    </a:p>
                    <a:p>
                      <a:pPr marL="0" indent="0">
                        <a:buNone/>
                      </a:pPr>
                      <a:r>
                        <a:rPr lang="en-US" sz="1200" dirty="0"/>
                        <a:t>(E) Lives in a single-room occupancy or efficiency apartment unit in which there reside more than two persons or lives in a larger housing unit in which there reside more than 1.5 people per room; </a:t>
                      </a:r>
                    </a:p>
                    <a:p>
                      <a:pPr marL="0" indent="0">
                        <a:buNone/>
                      </a:pPr>
                      <a:endParaRPr lang="en-US" sz="1200" dirty="0"/>
                    </a:p>
                    <a:p>
                      <a:pPr marL="0" indent="0">
                        <a:buNone/>
                      </a:pPr>
                      <a:r>
                        <a:rPr lang="en-US" sz="1200" dirty="0"/>
                        <a:t>(F) Is exiting a publicly funded institution, or system of care (such as a health-care facility, a mental health facility, foster care or other youth facility, or correction program or institution); or </a:t>
                      </a:r>
                    </a:p>
                    <a:p>
                      <a:pPr marL="0" indent="0">
                        <a:buNone/>
                      </a:pPr>
                      <a:endParaRPr lang="en-US" sz="1200" dirty="0"/>
                    </a:p>
                    <a:p>
                      <a:pPr marL="0" indent="0">
                        <a:buNone/>
                      </a:pPr>
                      <a:r>
                        <a:rPr lang="en-US" sz="1200" dirty="0"/>
                        <a:t>(G) Otherwise lives in housing that has characteristics associated with instability and an increased risk of homelessness, as identified in the recipient's approved consolidated plan.</a:t>
                      </a:r>
                    </a:p>
                  </a:txBody>
                  <a:tcPr/>
                </a:tc>
                <a:extLst>
                  <a:ext uri="{0D108BD9-81ED-4DB2-BD59-A6C34878D82A}">
                    <a16:rowId xmlns:a16="http://schemas.microsoft.com/office/drawing/2014/main" val="1274656524"/>
                  </a:ext>
                </a:extLst>
              </a:tr>
            </a:tbl>
          </a:graphicData>
        </a:graphic>
      </p:graphicFrame>
    </p:spTree>
    <p:extLst>
      <p:ext uri="{BB962C8B-B14F-4D97-AF65-F5344CB8AC3E}">
        <p14:creationId xmlns:p14="http://schemas.microsoft.com/office/powerpoint/2010/main" val="36918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DFD1-5A2C-1399-F005-63BBB9AE0486}"/>
              </a:ext>
            </a:extLst>
          </p:cNvPr>
          <p:cNvSpPr>
            <a:spLocks noGrp="1"/>
          </p:cNvSpPr>
          <p:nvPr>
            <p:ph type="title"/>
          </p:nvPr>
        </p:nvSpPr>
        <p:spPr/>
        <p:txBody>
          <a:bodyPr/>
          <a:lstStyle/>
          <a:p>
            <a:r>
              <a:rPr lang="en-US" dirty="0"/>
              <a:t>Funding Limitations</a:t>
            </a:r>
          </a:p>
        </p:txBody>
      </p:sp>
      <p:sp>
        <p:nvSpPr>
          <p:cNvPr id="3" name="Content Placeholder 2">
            <a:extLst>
              <a:ext uri="{FF2B5EF4-FFF2-40B4-BE49-F238E27FC236}">
                <a16:creationId xmlns:a16="http://schemas.microsoft.com/office/drawing/2014/main" id="{B313976C-6A77-2ED1-9242-92B813AFD19A}"/>
              </a:ext>
            </a:extLst>
          </p:cNvPr>
          <p:cNvSpPr>
            <a:spLocks noGrp="1"/>
          </p:cNvSpPr>
          <p:nvPr>
            <p:ph idx="1"/>
          </p:nvPr>
        </p:nvSpPr>
        <p:spPr/>
        <p:txBody>
          <a:bodyPr/>
          <a:lstStyle/>
          <a:p>
            <a:r>
              <a:rPr lang="en-US" dirty="0"/>
              <a:t>HOME-ARP is one-time funding</a:t>
            </a:r>
          </a:p>
          <a:p>
            <a:r>
              <a:rPr lang="en-US" dirty="0"/>
              <a:t>Must be committed and expended by HUD Deadline (September 30, 2030)</a:t>
            </a:r>
          </a:p>
          <a:p>
            <a:r>
              <a:rPr lang="en-US" dirty="0"/>
              <a:t>No guarantee of future replenishment</a:t>
            </a:r>
          </a:p>
        </p:txBody>
      </p:sp>
      <p:pic>
        <p:nvPicPr>
          <p:cNvPr id="5" name="Picture 4">
            <a:extLst>
              <a:ext uri="{FF2B5EF4-FFF2-40B4-BE49-F238E27FC236}">
                <a16:creationId xmlns:a16="http://schemas.microsoft.com/office/drawing/2014/main" id="{1EB5460B-58A9-32C9-1541-5E583E57888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DB5FEEE8-51C8-450D-B0A4-4DACF46699E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80788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85FBA-3CAC-4FAF-8E01-8C07FB3FB026}"/>
              </a:ext>
            </a:extLst>
          </p:cNvPr>
          <p:cNvSpPr>
            <a:spLocks noGrp="1"/>
          </p:cNvSpPr>
          <p:nvPr>
            <p:ph type="title"/>
          </p:nvPr>
        </p:nvSpPr>
        <p:spPr/>
        <p:txBody>
          <a:bodyPr/>
          <a:lstStyle/>
          <a:p>
            <a:r>
              <a:rPr lang="en-US" dirty="0"/>
              <a:t>Funding Use</a:t>
            </a:r>
          </a:p>
        </p:txBody>
      </p:sp>
      <p:sp>
        <p:nvSpPr>
          <p:cNvPr id="3" name="Content Placeholder 2">
            <a:extLst>
              <a:ext uri="{FF2B5EF4-FFF2-40B4-BE49-F238E27FC236}">
                <a16:creationId xmlns:a16="http://schemas.microsoft.com/office/drawing/2014/main" id="{D59321F1-D213-9CEC-693E-0BAE065DB83B}"/>
              </a:ext>
            </a:extLst>
          </p:cNvPr>
          <p:cNvSpPr>
            <a:spLocks noGrp="1"/>
          </p:cNvSpPr>
          <p:nvPr>
            <p:ph idx="1"/>
          </p:nvPr>
        </p:nvSpPr>
        <p:spPr/>
        <p:txBody>
          <a:bodyPr/>
          <a:lstStyle/>
          <a:p>
            <a:pPr marL="0" indent="0">
              <a:buNone/>
            </a:pPr>
            <a:r>
              <a:rPr lang="en-US" dirty="0"/>
              <a:t>Rental Development</a:t>
            </a:r>
          </a:p>
          <a:p>
            <a:pPr>
              <a:buFont typeface="Wingdings" panose="05000000000000000000" pitchFamily="2" charset="2"/>
              <a:buChar char="Ø"/>
            </a:pPr>
            <a:r>
              <a:rPr lang="en-US" dirty="0"/>
              <a:t>New Construction, Acquisition and/or Rehabilitation of existing structures</a:t>
            </a:r>
          </a:p>
          <a:p>
            <a:pPr marL="0" indent="0">
              <a:buNone/>
            </a:pPr>
            <a:endParaRPr lang="en-US" dirty="0"/>
          </a:p>
          <a:p>
            <a:pPr marL="0" indent="0">
              <a:buNone/>
            </a:pPr>
            <a:r>
              <a:rPr lang="en-US" dirty="0"/>
              <a:t>Non-Congregate Shelter</a:t>
            </a:r>
          </a:p>
          <a:p>
            <a:pPr>
              <a:buFont typeface="Wingdings" panose="05000000000000000000" pitchFamily="2" charset="2"/>
              <a:buChar char="Ø"/>
            </a:pPr>
            <a:r>
              <a:rPr lang="en-US" dirty="0"/>
              <a:t>Acquisition/rehabilitation of existing structure</a:t>
            </a:r>
          </a:p>
          <a:p>
            <a:pPr>
              <a:buFont typeface="Wingdings" panose="05000000000000000000" pitchFamily="2" charset="2"/>
              <a:buChar char="Ø"/>
            </a:pPr>
            <a:r>
              <a:rPr lang="en-US" dirty="0"/>
              <a:t>Rapid conversion (hotel, motels)</a:t>
            </a:r>
          </a:p>
          <a:p>
            <a:pPr marL="0" indent="0">
              <a:buNone/>
            </a:pPr>
            <a:endParaRPr lang="en-US" dirty="0"/>
          </a:p>
        </p:txBody>
      </p:sp>
      <p:pic>
        <p:nvPicPr>
          <p:cNvPr id="4" name="Picture 3">
            <a:extLst>
              <a:ext uri="{FF2B5EF4-FFF2-40B4-BE49-F238E27FC236}">
                <a16:creationId xmlns:a16="http://schemas.microsoft.com/office/drawing/2014/main" id="{782B887E-BC4E-4241-7C83-A9CE0A55ADE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37B4B309-6588-DD12-3119-DF5B68B1CBA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395067" y="4288727"/>
            <a:ext cx="3446734" cy="4920432"/>
          </a:xfrm>
          <a:prstGeom prst="rect">
            <a:avLst/>
          </a:prstGeom>
        </p:spPr>
      </p:pic>
    </p:spTree>
    <p:extLst>
      <p:ext uri="{BB962C8B-B14F-4D97-AF65-F5344CB8AC3E}">
        <p14:creationId xmlns:p14="http://schemas.microsoft.com/office/powerpoint/2010/main" val="14708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A5146F1E9C341B376053F32C348D7" ma:contentTypeVersion="15" ma:contentTypeDescription="Create a new document." ma:contentTypeScope="" ma:versionID="a8f59e9a1bee48c22a62a6e79eed0245">
  <xsd:schema xmlns:xsd="http://www.w3.org/2001/XMLSchema" xmlns:xs="http://www.w3.org/2001/XMLSchema" xmlns:p="http://schemas.microsoft.com/office/2006/metadata/properties" xmlns:ns3="861eed42-dbcc-4e29-b3be-5d7489aa98e5" xmlns:ns4="48dd3cc7-97d7-4af7-967d-a1033402e2a2" targetNamespace="http://schemas.microsoft.com/office/2006/metadata/properties" ma:root="true" ma:fieldsID="1844448ddd77dece6541923b04245722" ns3:_="" ns4:_="">
    <xsd:import namespace="861eed42-dbcc-4e29-b3be-5d7489aa98e5"/>
    <xsd:import namespace="48dd3cc7-97d7-4af7-967d-a1033402e2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eed42-dbcc-4e29-b3be-5d7489aa98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dd3cc7-97d7-4af7-967d-a1033402e2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8dd3cc7-97d7-4af7-967d-a1033402e2a2" xsi:nil="true"/>
  </documentManagement>
</p:properties>
</file>

<file path=customXml/itemProps1.xml><?xml version="1.0" encoding="utf-8"?>
<ds:datastoreItem xmlns:ds="http://schemas.openxmlformats.org/officeDocument/2006/customXml" ds:itemID="{81285B39-BA7F-4E04-BE16-E55991DEBE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eed42-dbcc-4e29-b3be-5d7489aa98e5"/>
    <ds:schemaRef ds:uri="48dd3cc7-97d7-4af7-967d-a1033402e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62E76-C53D-43F4-976B-22861A4B56BC}">
  <ds:schemaRefs>
    <ds:schemaRef ds:uri="http://schemas.microsoft.com/sharepoint/v3/contenttype/forms"/>
  </ds:schemaRefs>
</ds:datastoreItem>
</file>

<file path=customXml/itemProps3.xml><?xml version="1.0" encoding="utf-8"?>
<ds:datastoreItem xmlns:ds="http://schemas.openxmlformats.org/officeDocument/2006/customXml" ds:itemID="{892D83C2-EC02-4608-8EAD-A19BAFB63E3B}">
  <ds:schemaRefs>
    <ds:schemaRef ds:uri="http://purl.org/dc/terms/"/>
    <ds:schemaRef ds:uri="48dd3cc7-97d7-4af7-967d-a1033402e2a2"/>
    <ds:schemaRef ds:uri="http://purl.org/dc/elements/1.1/"/>
    <ds:schemaRef ds:uri="http://schemas.microsoft.com/office/2006/documentManagement/types"/>
    <ds:schemaRef ds:uri="http://www.w3.org/XML/1998/namespace"/>
    <ds:schemaRef ds:uri="http://schemas.microsoft.com/office/2006/metadata/properties"/>
    <ds:schemaRef ds:uri="861eed42-dbcc-4e29-b3be-5d7489aa98e5"/>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187</TotalTime>
  <Words>2115</Words>
  <Application>Microsoft Office PowerPoint</Application>
  <PresentationFormat>Widescreen</PresentationFormat>
  <Paragraphs>185</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Wingdings</vt:lpstr>
      <vt:lpstr>Office Theme</vt:lpstr>
      <vt:lpstr>PowerPoint Presentation</vt:lpstr>
      <vt:lpstr>Coloring Outside  the Line</vt:lpstr>
      <vt:lpstr>Introduction</vt:lpstr>
      <vt:lpstr>QP1: Homeless</vt:lpstr>
      <vt:lpstr>QP2: At-Risk of Homelessness</vt:lpstr>
      <vt:lpstr>QP3: Fleeing, or Attempting to Flee, Domestic Violence, Dating Violence, Sexual Assualt, Stalking, or Human Trafficking</vt:lpstr>
      <vt:lpstr>QP4: Other Populations</vt:lpstr>
      <vt:lpstr>Funding Limitations</vt:lpstr>
      <vt:lpstr>Funding Use</vt:lpstr>
      <vt:lpstr>Operating Gap Challenges</vt:lpstr>
      <vt:lpstr>What Makes a Strong Application</vt:lpstr>
      <vt:lpstr>Applicant Requirements</vt:lpstr>
      <vt:lpstr>Key Restricted Use Periods by Activity Type</vt:lpstr>
      <vt:lpstr>What Pays for What</vt:lpstr>
      <vt:lpstr>Partnership Requirements </vt:lpstr>
      <vt:lpstr>Eligible Applicants</vt:lpstr>
      <vt:lpstr>Capital Stack (No Perm Debt)</vt:lpstr>
      <vt:lpstr>Rental Development Requirements</vt:lpstr>
      <vt:lpstr>Post HOME-ARP Strategy (2030+)</vt:lpstr>
      <vt:lpstr>Why This Model Works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Stamps</dc:creator>
  <cp:lastModifiedBy>Brittany Sistrunk</cp:lastModifiedBy>
  <cp:revision>2</cp:revision>
  <dcterms:created xsi:type="dcterms:W3CDTF">2026-04-14T15:58:29Z</dcterms:created>
  <dcterms:modified xsi:type="dcterms:W3CDTF">2026-04-20T14:26:46Z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0x0101007EFA5146F1E9C341B376053F32C348D7</vt:lpwstr>
  </property>
</Properties>
</file>